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380" r:id="rId5"/>
    <p:sldId id="376" r:id="rId6"/>
    <p:sldId id="263" r:id="rId7"/>
    <p:sldId id="294" r:id="rId8"/>
    <p:sldId id="356" r:id="rId9"/>
    <p:sldId id="353" r:id="rId10"/>
    <p:sldId id="354" r:id="rId11"/>
    <p:sldId id="377" r:id="rId12"/>
    <p:sldId id="355" r:id="rId13"/>
    <p:sldId id="357" r:id="rId14"/>
    <p:sldId id="358" r:id="rId15"/>
    <p:sldId id="360" r:id="rId16"/>
    <p:sldId id="361" r:id="rId17"/>
    <p:sldId id="374" r:id="rId18"/>
    <p:sldId id="381" r:id="rId19"/>
    <p:sldId id="375" r:id="rId20"/>
    <p:sldId id="378" r:id="rId21"/>
    <p:sldId id="363" r:id="rId22"/>
    <p:sldId id="379" r:id="rId23"/>
    <p:sldId id="364" r:id="rId24"/>
    <p:sldId id="365" r:id="rId25"/>
    <p:sldId id="383" r:id="rId26"/>
    <p:sldId id="370" r:id="rId27"/>
    <p:sldId id="371" r:id="rId28"/>
    <p:sldId id="372" r:id="rId29"/>
    <p:sldId id="37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3" autoAdjust="0"/>
    <p:restoredTop sz="96283" autoAdjust="0"/>
  </p:normalViewPr>
  <p:slideViewPr>
    <p:cSldViewPr snapToGrid="0">
      <p:cViewPr varScale="1">
        <p:scale>
          <a:sx n="83" d="100"/>
          <a:sy n="83" d="100"/>
        </p:scale>
        <p:origin x="595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B1C11354-F53A-4F62-AB91-8720CB55F797}"/>
    <pc:docChg chg="undo custSel addSld delSld modSld modMainMaster">
      <pc:chgData name="Brian Connolly" userId="3cc0afaf-3fd4-49d4-98eb-f7451fca2ae1" providerId="ADAL" clId="{B1C11354-F53A-4F62-AB91-8720CB55F797}" dt="2024-04-06T01:06:02.637" v="4499" actId="313"/>
      <pc:docMkLst>
        <pc:docMk/>
      </pc:docMkLst>
      <pc:sldChg chg="modSp mod">
        <pc:chgData name="Brian Connolly" userId="3cc0afaf-3fd4-49d4-98eb-f7451fca2ae1" providerId="ADAL" clId="{B1C11354-F53A-4F62-AB91-8720CB55F797}" dt="2024-04-05T23:31:12.803" v="666" actId="20577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B1C11354-F53A-4F62-AB91-8720CB55F797}" dt="2024-04-06T00:51:39.772" v="3895" actId="404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B1C11354-F53A-4F62-AB91-8720CB55F797}" dt="2024-04-06T00:22:56.777" v="2051" actId="47"/>
        <pc:sldMkLst>
          <pc:docMk/>
          <pc:sldMk cId="2616870058" sldId="319"/>
        </pc:sldMkLst>
      </pc:sldChg>
      <pc:sldChg chg="del">
        <pc:chgData name="Brian Connolly" userId="3cc0afaf-3fd4-49d4-98eb-f7451fca2ae1" providerId="ADAL" clId="{B1C11354-F53A-4F62-AB91-8720CB55F797}" dt="2024-04-06T00:22:54.985" v="2050" actId="47"/>
        <pc:sldMkLst>
          <pc:docMk/>
          <pc:sldMk cId="396813699" sldId="320"/>
        </pc:sldMkLst>
      </pc:sldChg>
      <pc:sldChg chg="del">
        <pc:chgData name="Brian Connolly" userId="3cc0afaf-3fd4-49d4-98eb-f7451fca2ae1" providerId="ADAL" clId="{B1C11354-F53A-4F62-AB91-8720CB55F797}" dt="2024-04-06T00:22:54.747" v="2049" actId="47"/>
        <pc:sldMkLst>
          <pc:docMk/>
          <pc:sldMk cId="1015524054" sldId="321"/>
        </pc:sldMkLst>
      </pc:sldChg>
      <pc:sldChg chg="del">
        <pc:chgData name="Brian Connolly" userId="3cc0afaf-3fd4-49d4-98eb-f7451fca2ae1" providerId="ADAL" clId="{B1C11354-F53A-4F62-AB91-8720CB55F797}" dt="2024-04-06T00:22:53.460" v="2048" actId="47"/>
        <pc:sldMkLst>
          <pc:docMk/>
          <pc:sldMk cId="3196543666" sldId="322"/>
        </pc:sldMkLst>
      </pc:sldChg>
      <pc:sldChg chg="del">
        <pc:chgData name="Brian Connolly" userId="3cc0afaf-3fd4-49d4-98eb-f7451fca2ae1" providerId="ADAL" clId="{B1C11354-F53A-4F62-AB91-8720CB55F797}" dt="2024-04-06T00:22:50.571" v="2047" actId="47"/>
        <pc:sldMkLst>
          <pc:docMk/>
          <pc:sldMk cId="795763278" sldId="323"/>
        </pc:sldMkLst>
      </pc:sldChg>
      <pc:sldChg chg="del">
        <pc:chgData name="Brian Connolly" userId="3cc0afaf-3fd4-49d4-98eb-f7451fca2ae1" providerId="ADAL" clId="{B1C11354-F53A-4F62-AB91-8720CB55F797}" dt="2024-04-06T00:22:50.025" v="2046" actId="47"/>
        <pc:sldMkLst>
          <pc:docMk/>
          <pc:sldMk cId="2796643217" sldId="324"/>
        </pc:sldMkLst>
      </pc:sldChg>
      <pc:sldChg chg="del">
        <pc:chgData name="Brian Connolly" userId="3cc0afaf-3fd4-49d4-98eb-f7451fca2ae1" providerId="ADAL" clId="{B1C11354-F53A-4F62-AB91-8720CB55F797}" dt="2024-04-06T00:22:48.978" v="2045" actId="47"/>
        <pc:sldMkLst>
          <pc:docMk/>
          <pc:sldMk cId="638924121" sldId="325"/>
        </pc:sldMkLst>
      </pc:sldChg>
      <pc:sldChg chg="del">
        <pc:chgData name="Brian Connolly" userId="3cc0afaf-3fd4-49d4-98eb-f7451fca2ae1" providerId="ADAL" clId="{B1C11354-F53A-4F62-AB91-8720CB55F797}" dt="2024-04-06T00:22:47.832" v="2044" actId="47"/>
        <pc:sldMkLst>
          <pc:docMk/>
          <pc:sldMk cId="390031519" sldId="326"/>
        </pc:sldMkLst>
      </pc:sldChg>
      <pc:sldChg chg="del">
        <pc:chgData name="Brian Connolly" userId="3cc0afaf-3fd4-49d4-98eb-f7451fca2ae1" providerId="ADAL" clId="{B1C11354-F53A-4F62-AB91-8720CB55F797}" dt="2024-04-06T00:22:46.318" v="2042" actId="47"/>
        <pc:sldMkLst>
          <pc:docMk/>
          <pc:sldMk cId="4082485249" sldId="327"/>
        </pc:sldMkLst>
      </pc:sldChg>
      <pc:sldChg chg="del">
        <pc:chgData name="Brian Connolly" userId="3cc0afaf-3fd4-49d4-98eb-f7451fca2ae1" providerId="ADAL" clId="{B1C11354-F53A-4F62-AB91-8720CB55F797}" dt="2024-04-06T00:22:45.260" v="2041" actId="47"/>
        <pc:sldMkLst>
          <pc:docMk/>
          <pc:sldMk cId="3294037530" sldId="328"/>
        </pc:sldMkLst>
      </pc:sldChg>
      <pc:sldChg chg="del">
        <pc:chgData name="Brian Connolly" userId="3cc0afaf-3fd4-49d4-98eb-f7451fca2ae1" providerId="ADAL" clId="{B1C11354-F53A-4F62-AB91-8720CB55F797}" dt="2024-04-06T00:22:44.503" v="2040" actId="47"/>
        <pc:sldMkLst>
          <pc:docMk/>
          <pc:sldMk cId="2362204159" sldId="329"/>
        </pc:sldMkLst>
      </pc:sldChg>
      <pc:sldChg chg="del">
        <pc:chgData name="Brian Connolly" userId="3cc0afaf-3fd4-49d4-98eb-f7451fca2ae1" providerId="ADAL" clId="{B1C11354-F53A-4F62-AB91-8720CB55F797}" dt="2024-04-06T00:22:43.437" v="2039" actId="47"/>
        <pc:sldMkLst>
          <pc:docMk/>
          <pc:sldMk cId="899605387" sldId="330"/>
        </pc:sldMkLst>
      </pc:sldChg>
      <pc:sldChg chg="del">
        <pc:chgData name="Brian Connolly" userId="3cc0afaf-3fd4-49d4-98eb-f7451fca2ae1" providerId="ADAL" clId="{B1C11354-F53A-4F62-AB91-8720CB55F797}" dt="2024-04-06T00:22:42.454" v="2038" actId="47"/>
        <pc:sldMkLst>
          <pc:docMk/>
          <pc:sldMk cId="2118023239" sldId="331"/>
        </pc:sldMkLst>
      </pc:sldChg>
      <pc:sldChg chg="del">
        <pc:chgData name="Brian Connolly" userId="3cc0afaf-3fd4-49d4-98eb-f7451fca2ae1" providerId="ADAL" clId="{B1C11354-F53A-4F62-AB91-8720CB55F797}" dt="2024-04-06T00:22:41.602" v="2037" actId="47"/>
        <pc:sldMkLst>
          <pc:docMk/>
          <pc:sldMk cId="3880194828" sldId="332"/>
        </pc:sldMkLst>
      </pc:sldChg>
      <pc:sldChg chg="del">
        <pc:chgData name="Brian Connolly" userId="3cc0afaf-3fd4-49d4-98eb-f7451fca2ae1" providerId="ADAL" clId="{B1C11354-F53A-4F62-AB91-8720CB55F797}" dt="2024-04-06T00:22:37.608" v="2018" actId="47"/>
        <pc:sldMkLst>
          <pc:docMk/>
          <pc:sldMk cId="514033040" sldId="333"/>
        </pc:sldMkLst>
      </pc:sldChg>
      <pc:sldChg chg="del">
        <pc:chgData name="Brian Connolly" userId="3cc0afaf-3fd4-49d4-98eb-f7451fca2ae1" providerId="ADAL" clId="{B1C11354-F53A-4F62-AB91-8720CB55F797}" dt="2024-04-06T00:22:37.799" v="2019" actId="47"/>
        <pc:sldMkLst>
          <pc:docMk/>
          <pc:sldMk cId="424023394" sldId="334"/>
        </pc:sldMkLst>
      </pc:sldChg>
      <pc:sldChg chg="del">
        <pc:chgData name="Brian Connolly" userId="3cc0afaf-3fd4-49d4-98eb-f7451fca2ae1" providerId="ADAL" clId="{B1C11354-F53A-4F62-AB91-8720CB55F797}" dt="2024-04-06T00:22:38.017" v="2020" actId="47"/>
        <pc:sldMkLst>
          <pc:docMk/>
          <pc:sldMk cId="2874731731" sldId="335"/>
        </pc:sldMkLst>
      </pc:sldChg>
      <pc:sldChg chg="del">
        <pc:chgData name="Brian Connolly" userId="3cc0afaf-3fd4-49d4-98eb-f7451fca2ae1" providerId="ADAL" clId="{B1C11354-F53A-4F62-AB91-8720CB55F797}" dt="2024-04-06T00:22:47.069" v="2043" actId="47"/>
        <pc:sldMkLst>
          <pc:docMk/>
          <pc:sldMk cId="511100218" sldId="336"/>
        </pc:sldMkLst>
      </pc:sldChg>
      <pc:sldChg chg="del">
        <pc:chgData name="Brian Connolly" userId="3cc0afaf-3fd4-49d4-98eb-f7451fca2ae1" providerId="ADAL" clId="{B1C11354-F53A-4F62-AB91-8720CB55F797}" dt="2024-04-06T00:22:38.183" v="2021" actId="47"/>
        <pc:sldMkLst>
          <pc:docMk/>
          <pc:sldMk cId="3270981180" sldId="337"/>
        </pc:sldMkLst>
      </pc:sldChg>
      <pc:sldChg chg="del">
        <pc:chgData name="Brian Connolly" userId="3cc0afaf-3fd4-49d4-98eb-f7451fca2ae1" providerId="ADAL" clId="{B1C11354-F53A-4F62-AB91-8720CB55F797}" dt="2024-04-06T00:22:38.354" v="2022" actId="47"/>
        <pc:sldMkLst>
          <pc:docMk/>
          <pc:sldMk cId="2262778219" sldId="338"/>
        </pc:sldMkLst>
      </pc:sldChg>
      <pc:sldChg chg="del">
        <pc:chgData name="Brian Connolly" userId="3cc0afaf-3fd4-49d4-98eb-f7451fca2ae1" providerId="ADAL" clId="{B1C11354-F53A-4F62-AB91-8720CB55F797}" dt="2024-04-06T00:22:38.524" v="2023" actId="47"/>
        <pc:sldMkLst>
          <pc:docMk/>
          <pc:sldMk cId="2175612282" sldId="339"/>
        </pc:sldMkLst>
      </pc:sldChg>
      <pc:sldChg chg="del">
        <pc:chgData name="Brian Connolly" userId="3cc0afaf-3fd4-49d4-98eb-f7451fca2ae1" providerId="ADAL" clId="{B1C11354-F53A-4F62-AB91-8720CB55F797}" dt="2024-04-06T00:22:38.706" v="2024" actId="47"/>
        <pc:sldMkLst>
          <pc:docMk/>
          <pc:sldMk cId="1129362379" sldId="340"/>
        </pc:sldMkLst>
      </pc:sldChg>
      <pc:sldChg chg="del">
        <pc:chgData name="Brian Connolly" userId="3cc0afaf-3fd4-49d4-98eb-f7451fca2ae1" providerId="ADAL" clId="{B1C11354-F53A-4F62-AB91-8720CB55F797}" dt="2024-04-06T00:22:38.924" v="2025" actId="47"/>
        <pc:sldMkLst>
          <pc:docMk/>
          <pc:sldMk cId="3550822987" sldId="341"/>
        </pc:sldMkLst>
      </pc:sldChg>
      <pc:sldChg chg="del">
        <pc:chgData name="Brian Connolly" userId="3cc0afaf-3fd4-49d4-98eb-f7451fca2ae1" providerId="ADAL" clId="{B1C11354-F53A-4F62-AB91-8720CB55F797}" dt="2024-04-06T00:22:39.104" v="2026" actId="47"/>
        <pc:sldMkLst>
          <pc:docMk/>
          <pc:sldMk cId="137571852" sldId="342"/>
        </pc:sldMkLst>
      </pc:sldChg>
      <pc:sldChg chg="del">
        <pc:chgData name="Brian Connolly" userId="3cc0afaf-3fd4-49d4-98eb-f7451fca2ae1" providerId="ADAL" clId="{B1C11354-F53A-4F62-AB91-8720CB55F797}" dt="2024-04-06T00:22:39.308" v="2027" actId="47"/>
        <pc:sldMkLst>
          <pc:docMk/>
          <pc:sldMk cId="3988502636" sldId="343"/>
        </pc:sldMkLst>
      </pc:sldChg>
      <pc:sldChg chg="del">
        <pc:chgData name="Brian Connolly" userId="3cc0afaf-3fd4-49d4-98eb-f7451fca2ae1" providerId="ADAL" clId="{B1C11354-F53A-4F62-AB91-8720CB55F797}" dt="2024-04-06T00:22:39.522" v="2028" actId="47"/>
        <pc:sldMkLst>
          <pc:docMk/>
          <pc:sldMk cId="2419693847" sldId="344"/>
        </pc:sldMkLst>
      </pc:sldChg>
      <pc:sldChg chg="del">
        <pc:chgData name="Brian Connolly" userId="3cc0afaf-3fd4-49d4-98eb-f7451fca2ae1" providerId="ADAL" clId="{B1C11354-F53A-4F62-AB91-8720CB55F797}" dt="2024-04-06T00:22:39.719" v="2029" actId="47"/>
        <pc:sldMkLst>
          <pc:docMk/>
          <pc:sldMk cId="40264027" sldId="345"/>
        </pc:sldMkLst>
      </pc:sldChg>
      <pc:sldChg chg="del">
        <pc:chgData name="Brian Connolly" userId="3cc0afaf-3fd4-49d4-98eb-f7451fca2ae1" providerId="ADAL" clId="{B1C11354-F53A-4F62-AB91-8720CB55F797}" dt="2024-04-06T00:22:40.443" v="2030" actId="47"/>
        <pc:sldMkLst>
          <pc:docMk/>
          <pc:sldMk cId="3767904203" sldId="346"/>
        </pc:sldMkLst>
      </pc:sldChg>
      <pc:sldChg chg="del">
        <pc:chgData name="Brian Connolly" userId="3cc0afaf-3fd4-49d4-98eb-f7451fca2ae1" providerId="ADAL" clId="{B1C11354-F53A-4F62-AB91-8720CB55F797}" dt="2024-04-06T00:22:40.475" v="2031" actId="47"/>
        <pc:sldMkLst>
          <pc:docMk/>
          <pc:sldMk cId="1337968980" sldId="347"/>
        </pc:sldMkLst>
      </pc:sldChg>
      <pc:sldChg chg="del">
        <pc:chgData name="Brian Connolly" userId="3cc0afaf-3fd4-49d4-98eb-f7451fca2ae1" providerId="ADAL" clId="{B1C11354-F53A-4F62-AB91-8720CB55F797}" dt="2024-04-06T00:22:40.502" v="2032" actId="47"/>
        <pc:sldMkLst>
          <pc:docMk/>
          <pc:sldMk cId="2883912555" sldId="348"/>
        </pc:sldMkLst>
      </pc:sldChg>
      <pc:sldChg chg="del">
        <pc:chgData name="Brian Connolly" userId="3cc0afaf-3fd4-49d4-98eb-f7451fca2ae1" providerId="ADAL" clId="{B1C11354-F53A-4F62-AB91-8720CB55F797}" dt="2024-04-06T00:22:40.614" v="2033" actId="47"/>
        <pc:sldMkLst>
          <pc:docMk/>
          <pc:sldMk cId="4045842660" sldId="349"/>
        </pc:sldMkLst>
      </pc:sldChg>
      <pc:sldChg chg="del">
        <pc:chgData name="Brian Connolly" userId="3cc0afaf-3fd4-49d4-98eb-f7451fca2ae1" providerId="ADAL" clId="{B1C11354-F53A-4F62-AB91-8720CB55F797}" dt="2024-04-06T00:22:40.858" v="2034" actId="47"/>
        <pc:sldMkLst>
          <pc:docMk/>
          <pc:sldMk cId="4057538243" sldId="350"/>
        </pc:sldMkLst>
      </pc:sldChg>
      <pc:sldChg chg="del">
        <pc:chgData name="Brian Connolly" userId="3cc0afaf-3fd4-49d4-98eb-f7451fca2ae1" providerId="ADAL" clId="{B1C11354-F53A-4F62-AB91-8720CB55F797}" dt="2024-04-06T00:22:41.121" v="2035" actId="47"/>
        <pc:sldMkLst>
          <pc:docMk/>
          <pc:sldMk cId="1847500104" sldId="351"/>
        </pc:sldMkLst>
      </pc:sldChg>
      <pc:sldChg chg="del">
        <pc:chgData name="Brian Connolly" userId="3cc0afaf-3fd4-49d4-98eb-f7451fca2ae1" providerId="ADAL" clId="{B1C11354-F53A-4F62-AB91-8720CB55F797}" dt="2024-04-06T00:22:41.348" v="2036" actId="47"/>
        <pc:sldMkLst>
          <pc:docMk/>
          <pc:sldMk cId="2883014047" sldId="352"/>
        </pc:sldMkLst>
      </pc:sldChg>
      <pc:sldChg chg="modSp add mod">
        <pc:chgData name="Brian Connolly" userId="3cc0afaf-3fd4-49d4-98eb-f7451fca2ae1" providerId="ADAL" clId="{B1C11354-F53A-4F62-AB91-8720CB55F797}" dt="2024-04-06T00:51:31.700" v="3893" actId="404"/>
        <pc:sldMkLst>
          <pc:docMk/>
          <pc:sldMk cId="2680849819" sldId="353"/>
        </pc:sldMkLst>
      </pc:sldChg>
      <pc:sldChg chg="modSp add mod">
        <pc:chgData name="Brian Connolly" userId="3cc0afaf-3fd4-49d4-98eb-f7451fca2ae1" providerId="ADAL" clId="{B1C11354-F53A-4F62-AB91-8720CB55F797}" dt="2024-04-06T00:51:29.037" v="3892" actId="404"/>
        <pc:sldMkLst>
          <pc:docMk/>
          <pc:sldMk cId="3023369148" sldId="354"/>
        </pc:sldMkLst>
      </pc:sldChg>
      <pc:sldChg chg="modSp add mod">
        <pc:chgData name="Brian Connolly" userId="3cc0afaf-3fd4-49d4-98eb-f7451fca2ae1" providerId="ADAL" clId="{B1C11354-F53A-4F62-AB91-8720CB55F797}" dt="2024-04-06T00:51:26.749" v="3891" actId="404"/>
        <pc:sldMkLst>
          <pc:docMk/>
          <pc:sldMk cId="2186584860" sldId="355"/>
        </pc:sldMkLst>
      </pc:sldChg>
      <pc:sldChg chg="modSp add mod">
        <pc:chgData name="Brian Connolly" userId="3cc0afaf-3fd4-49d4-98eb-f7451fca2ae1" providerId="ADAL" clId="{B1C11354-F53A-4F62-AB91-8720CB55F797}" dt="2024-04-06T00:51:34.260" v="3894" actId="404"/>
        <pc:sldMkLst>
          <pc:docMk/>
          <pc:sldMk cId="823068076" sldId="356"/>
        </pc:sldMkLst>
      </pc:sldChg>
      <pc:sldChg chg="addSp delSp modSp add mod">
        <pc:chgData name="Brian Connolly" userId="3cc0afaf-3fd4-49d4-98eb-f7451fca2ae1" providerId="ADAL" clId="{B1C11354-F53A-4F62-AB91-8720CB55F797}" dt="2024-04-06T00:51:22.788" v="3890" actId="404"/>
        <pc:sldMkLst>
          <pc:docMk/>
          <pc:sldMk cId="3357582479" sldId="357"/>
        </pc:sldMkLst>
      </pc:sldChg>
      <pc:sldChg chg="modSp add mod">
        <pc:chgData name="Brian Connolly" userId="3cc0afaf-3fd4-49d4-98eb-f7451fca2ae1" providerId="ADAL" clId="{B1C11354-F53A-4F62-AB91-8720CB55F797}" dt="2024-04-06T00:51:17.332" v="3888" actId="404"/>
        <pc:sldMkLst>
          <pc:docMk/>
          <pc:sldMk cId="3124821580" sldId="358"/>
        </pc:sldMkLst>
      </pc:sldChg>
      <pc:sldChg chg="modSp add mod">
        <pc:chgData name="Brian Connolly" userId="3cc0afaf-3fd4-49d4-98eb-f7451fca2ae1" providerId="ADAL" clId="{B1C11354-F53A-4F62-AB91-8720CB55F797}" dt="2024-04-06T00:51:20.012" v="3889" actId="404"/>
        <pc:sldMkLst>
          <pc:docMk/>
          <pc:sldMk cId="1647721744" sldId="359"/>
        </pc:sldMkLst>
      </pc:sldChg>
      <pc:sldChg chg="modSp add mod">
        <pc:chgData name="Brian Connolly" userId="3cc0afaf-3fd4-49d4-98eb-f7451fca2ae1" providerId="ADAL" clId="{B1C11354-F53A-4F62-AB91-8720CB55F797}" dt="2024-04-06T00:51:14.891" v="3887" actId="404"/>
        <pc:sldMkLst>
          <pc:docMk/>
          <pc:sldMk cId="3952722583" sldId="360"/>
        </pc:sldMkLst>
      </pc:sldChg>
      <pc:sldChg chg="addSp modSp add mod">
        <pc:chgData name="Brian Connolly" userId="3cc0afaf-3fd4-49d4-98eb-f7451fca2ae1" providerId="ADAL" clId="{B1C11354-F53A-4F62-AB91-8720CB55F797}" dt="2024-04-06T00:51:12.404" v="3886" actId="404"/>
        <pc:sldMkLst>
          <pc:docMk/>
          <pc:sldMk cId="231667470" sldId="361"/>
        </pc:sldMkLst>
      </pc:sldChg>
      <pc:sldChg chg="modSp add del mod">
        <pc:chgData name="Brian Connolly" userId="3cc0afaf-3fd4-49d4-98eb-f7451fca2ae1" providerId="ADAL" clId="{B1C11354-F53A-4F62-AB91-8720CB55F797}" dt="2024-04-06T01:00:55.017" v="4243" actId="2696"/>
        <pc:sldMkLst>
          <pc:docMk/>
          <pc:sldMk cId="2758964649" sldId="362"/>
        </pc:sldMkLst>
      </pc:sldChg>
      <pc:sldChg chg="delSp modSp add mod">
        <pc:chgData name="Brian Connolly" userId="3cc0afaf-3fd4-49d4-98eb-f7451fca2ae1" providerId="ADAL" clId="{B1C11354-F53A-4F62-AB91-8720CB55F797}" dt="2024-04-06T01:03:00.327" v="4315" actId="20577"/>
        <pc:sldMkLst>
          <pc:docMk/>
          <pc:sldMk cId="2658137995" sldId="363"/>
        </pc:sldMkLst>
      </pc:sldChg>
      <pc:sldChg chg="addSp delSp modSp add del mod">
        <pc:chgData name="Brian Connolly" userId="3cc0afaf-3fd4-49d4-98eb-f7451fca2ae1" providerId="ADAL" clId="{B1C11354-F53A-4F62-AB91-8720CB55F797}" dt="2024-04-06T01:04:35.578" v="4328" actId="2696"/>
        <pc:sldMkLst>
          <pc:docMk/>
          <pc:sldMk cId="3959477927" sldId="364"/>
        </pc:sldMkLst>
      </pc:sldChg>
      <pc:sldChg chg="modSp add mod">
        <pc:chgData name="Brian Connolly" userId="3cc0afaf-3fd4-49d4-98eb-f7451fca2ae1" providerId="ADAL" clId="{B1C11354-F53A-4F62-AB91-8720CB55F797}" dt="2024-04-06T01:06:02.637" v="4499" actId="313"/>
        <pc:sldMkLst>
          <pc:docMk/>
          <pc:sldMk cId="1388556841" sldId="365"/>
        </pc:sldMkLst>
      </pc:sldChg>
      <pc:sldMasterChg chg="modSldLayout">
        <pc:chgData name="Brian Connolly" userId="3cc0afaf-3fd4-49d4-98eb-f7451fca2ae1" providerId="ADAL" clId="{B1C11354-F53A-4F62-AB91-8720CB55F797}" dt="2024-04-05T23:09:24.460" v="76" actId="6549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B1C11354-F53A-4F62-AB91-8720CB55F797}" dt="2024-04-05T23:09:24.460" v="76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FA2617B1-51B5-4CFB-BDAD-B4A480E52EB4}"/>
    <pc:docChg chg="modSld modMainMaster">
      <pc:chgData name="Brian Connolly" userId="3cc0afaf-3fd4-49d4-98eb-f7451fca2ae1" providerId="ADAL" clId="{FA2617B1-51B5-4CFB-BDAD-B4A480E52EB4}" dt="2025-07-03T19:28:48.201" v="38" actId="1076"/>
      <pc:docMkLst>
        <pc:docMk/>
      </pc:docMkLst>
      <pc:sldChg chg="modSp mod">
        <pc:chgData name="Brian Connolly" userId="3cc0afaf-3fd4-49d4-98eb-f7451fca2ae1" providerId="ADAL" clId="{FA2617B1-51B5-4CFB-BDAD-B4A480E52EB4}" dt="2025-07-03T19:22:21.392" v="30" actId="1076"/>
        <pc:sldMkLst>
          <pc:docMk/>
          <pc:sldMk cId="3900127704" sldId="263"/>
        </pc:sldMkLst>
        <pc:graphicFrameChg chg="mod modGraphic">
          <ac:chgData name="Brian Connolly" userId="3cc0afaf-3fd4-49d4-98eb-f7451fca2ae1" providerId="ADAL" clId="{FA2617B1-51B5-4CFB-BDAD-B4A480E52EB4}" dt="2025-07-03T19:22:21.392" v="30" actId="1076"/>
          <ac:graphicFrameMkLst>
            <pc:docMk/>
            <pc:sldMk cId="3900127704" sldId="263"/>
            <ac:graphicFrameMk id="2" creationId="{42DCCC0F-9C2A-8C4E-1302-E1C31E89F9E4}"/>
          </ac:graphicFrameMkLst>
        </pc:graphicFrameChg>
      </pc:sldChg>
      <pc:sldChg chg="modSp mod">
        <pc:chgData name="Brian Connolly" userId="3cc0afaf-3fd4-49d4-98eb-f7451fca2ae1" providerId="ADAL" clId="{FA2617B1-51B5-4CFB-BDAD-B4A480E52EB4}" dt="2025-07-03T19:26:36.447" v="31" actId="1582"/>
        <pc:sldMkLst>
          <pc:docMk/>
          <pc:sldMk cId="231667470" sldId="361"/>
        </pc:sldMkLst>
        <pc:cxnChg chg="mod">
          <ac:chgData name="Brian Connolly" userId="3cc0afaf-3fd4-49d4-98eb-f7451fca2ae1" providerId="ADAL" clId="{FA2617B1-51B5-4CFB-BDAD-B4A480E52EB4}" dt="2025-07-03T19:26:36.447" v="31" actId="1582"/>
          <ac:cxnSpMkLst>
            <pc:docMk/>
            <pc:sldMk cId="231667470" sldId="361"/>
            <ac:cxnSpMk id="22" creationId="{D5EBF1E9-F3CF-04EA-82E0-679AD01FF57B}"/>
          </ac:cxnSpMkLst>
        </pc:cxnChg>
      </pc:sldChg>
      <pc:sldChg chg="modSp mod">
        <pc:chgData name="Brian Connolly" userId="3cc0afaf-3fd4-49d4-98eb-f7451fca2ae1" providerId="ADAL" clId="{FA2617B1-51B5-4CFB-BDAD-B4A480E52EB4}" dt="2025-07-03T19:28:48.201" v="38" actId="1076"/>
        <pc:sldMkLst>
          <pc:docMk/>
          <pc:sldMk cId="3959477927" sldId="364"/>
        </pc:sldMkLst>
        <pc:spChg chg="mod">
          <ac:chgData name="Brian Connolly" userId="3cc0afaf-3fd4-49d4-98eb-f7451fca2ae1" providerId="ADAL" clId="{FA2617B1-51B5-4CFB-BDAD-B4A480E52EB4}" dt="2025-07-03T19:28:48.201" v="38" actId="1076"/>
          <ac:spMkLst>
            <pc:docMk/>
            <pc:sldMk cId="3959477927" sldId="364"/>
            <ac:spMk id="4" creationId="{25633128-FE68-647D-C9BD-9FC3665B9E15}"/>
          </ac:spMkLst>
        </pc:spChg>
      </pc:sldChg>
      <pc:sldChg chg="modSp mod">
        <pc:chgData name="Brian Connolly" userId="3cc0afaf-3fd4-49d4-98eb-f7451fca2ae1" providerId="ADAL" clId="{FA2617B1-51B5-4CFB-BDAD-B4A480E52EB4}" dt="2025-07-03T19:22:07.263" v="27" actId="1076"/>
        <pc:sldMkLst>
          <pc:docMk/>
          <pc:sldMk cId="1201491274" sldId="376"/>
        </pc:sldMkLst>
        <pc:graphicFrameChg chg="mod">
          <ac:chgData name="Brian Connolly" userId="3cc0afaf-3fd4-49d4-98eb-f7451fca2ae1" providerId="ADAL" clId="{FA2617B1-51B5-4CFB-BDAD-B4A480E52EB4}" dt="2025-07-03T19:22:07.263" v="27" actId="1076"/>
          <ac:graphicFrameMkLst>
            <pc:docMk/>
            <pc:sldMk cId="1201491274" sldId="376"/>
            <ac:graphicFrameMk id="2" creationId="{42DCCC0F-9C2A-8C4E-1302-E1C31E89F9E4}"/>
          </ac:graphicFrameMkLst>
        </pc:graphicFrameChg>
      </pc:sldChg>
      <pc:sldChg chg="modSp mod">
        <pc:chgData name="Brian Connolly" userId="3cc0afaf-3fd4-49d4-98eb-f7451fca2ae1" providerId="ADAL" clId="{FA2617B1-51B5-4CFB-BDAD-B4A480E52EB4}" dt="2025-07-03T19:27:44.960" v="33" actId="1076"/>
        <pc:sldMkLst>
          <pc:docMk/>
          <pc:sldMk cId="2401450595" sldId="378"/>
        </pc:sldMkLst>
        <pc:spChg chg="mod">
          <ac:chgData name="Brian Connolly" userId="3cc0afaf-3fd4-49d4-98eb-f7451fca2ae1" providerId="ADAL" clId="{FA2617B1-51B5-4CFB-BDAD-B4A480E52EB4}" dt="2025-07-03T19:27:44.960" v="33" actId="1076"/>
          <ac:spMkLst>
            <pc:docMk/>
            <pc:sldMk cId="2401450595" sldId="378"/>
            <ac:spMk id="4" creationId="{18B134D4-C70C-AFA7-A95B-34EF1A372FF4}"/>
          </ac:spMkLst>
        </pc:spChg>
      </pc:sldChg>
      <pc:sldChg chg="modSp mod">
        <pc:chgData name="Brian Connolly" userId="3cc0afaf-3fd4-49d4-98eb-f7451fca2ae1" providerId="ADAL" clId="{FA2617B1-51B5-4CFB-BDAD-B4A480E52EB4}" dt="2025-07-03T19:28:21.152" v="36" actId="1076"/>
        <pc:sldMkLst>
          <pc:docMk/>
          <pc:sldMk cId="3676203532" sldId="379"/>
        </pc:sldMkLst>
        <pc:spChg chg="mod">
          <ac:chgData name="Brian Connolly" userId="3cc0afaf-3fd4-49d4-98eb-f7451fca2ae1" providerId="ADAL" clId="{FA2617B1-51B5-4CFB-BDAD-B4A480E52EB4}" dt="2025-07-03T19:28:21.152" v="36" actId="1076"/>
          <ac:spMkLst>
            <pc:docMk/>
            <pc:sldMk cId="3676203532" sldId="379"/>
            <ac:spMk id="4" creationId="{698D68A2-095F-0395-29CE-9969574AFAC1}"/>
          </ac:spMkLst>
        </pc:spChg>
      </pc:sldChg>
      <pc:sldMasterChg chg="modSp mod">
        <pc:chgData name="Brian Connolly" userId="3cc0afaf-3fd4-49d4-98eb-f7451fca2ae1" providerId="ADAL" clId="{FA2617B1-51B5-4CFB-BDAD-B4A480E52EB4}" dt="2025-07-03T19:21:19.277" v="4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FA2617B1-51B5-4CFB-BDAD-B4A480E52EB4}" dt="2025-07-03T19:21:15.592" v="2" actId="6549"/>
          <ac:spMkLst>
            <pc:docMk/>
            <pc:sldMasterMk cId="4131813110" sldId="2147483648"/>
            <ac:spMk id="3" creationId="{9603BE8C-A5B1-7B61-8D8F-B220DD93DB7D}"/>
          </ac:spMkLst>
        </pc:spChg>
        <pc:spChg chg="mod">
          <ac:chgData name="Brian Connolly" userId="3cc0afaf-3fd4-49d4-98eb-f7451fca2ae1" providerId="ADAL" clId="{FA2617B1-51B5-4CFB-BDAD-B4A480E52EB4}" dt="2025-07-03T19:21:19.277" v="4" actId="404"/>
          <ac:spMkLst>
            <pc:docMk/>
            <pc:sldMasterMk cId="4131813110" sldId="2147483648"/>
            <ac:spMk id="5" creationId="{FCCF03DB-1DC2-88E9-845E-912DA0FF2E35}"/>
          </ac:spMkLst>
        </pc:spChg>
      </pc:sldMasterChg>
    </pc:docChg>
  </pc:docChgLst>
  <pc:docChgLst>
    <pc:chgData name="Brian Connolly" userId="3cc0afaf-3fd4-49d4-98eb-f7451fca2ae1" providerId="ADAL" clId="{CEC183F4-0598-4DB5-9C91-782D0481C430}"/>
    <pc:docChg chg="undo custSel modSld modMainMaster">
      <pc:chgData name="Brian Connolly" userId="3cc0afaf-3fd4-49d4-98eb-f7451fca2ae1" providerId="ADAL" clId="{CEC183F4-0598-4DB5-9C91-782D0481C430}" dt="2024-02-08T20:22:35.838" v="347" actId="404"/>
      <pc:docMkLst>
        <pc:docMk/>
      </pc:docMkLst>
      <pc:sldChg chg="modSp mod">
        <pc:chgData name="Brian Connolly" userId="3cc0afaf-3fd4-49d4-98eb-f7451fca2ae1" providerId="ADAL" clId="{CEC183F4-0598-4DB5-9C91-782D0481C430}" dt="2024-02-05T18:23:48.222" v="4" actId="404"/>
        <pc:sldMkLst>
          <pc:docMk/>
          <pc:sldMk cId="1786372453" sldId="309"/>
        </pc:sldMkLst>
      </pc:sldChg>
      <pc:sldChg chg="modSp mod">
        <pc:chgData name="Brian Connolly" userId="3cc0afaf-3fd4-49d4-98eb-f7451fca2ae1" providerId="ADAL" clId="{CEC183F4-0598-4DB5-9C91-782D0481C430}" dt="2024-02-05T18:23:51.236" v="5" actId="404"/>
        <pc:sldMkLst>
          <pc:docMk/>
          <pc:sldMk cId="1232172857" sldId="310"/>
        </pc:sldMkLst>
      </pc:sldChg>
      <pc:sldChg chg="modSp mod">
        <pc:chgData name="Brian Connolly" userId="3cc0afaf-3fd4-49d4-98eb-f7451fca2ae1" providerId="ADAL" clId="{CEC183F4-0598-4DB5-9C91-782D0481C430}" dt="2024-02-05T18:23:54.485" v="6" actId="404"/>
        <pc:sldMkLst>
          <pc:docMk/>
          <pc:sldMk cId="1640472341" sldId="311"/>
        </pc:sldMkLst>
      </pc:sldChg>
      <pc:sldChg chg="modSp mod">
        <pc:chgData name="Brian Connolly" userId="3cc0afaf-3fd4-49d4-98eb-f7451fca2ae1" providerId="ADAL" clId="{CEC183F4-0598-4DB5-9C91-782D0481C430}" dt="2024-02-05T18:23:57.963" v="7" actId="404"/>
        <pc:sldMkLst>
          <pc:docMk/>
          <pc:sldMk cId="2478900654" sldId="312"/>
        </pc:sldMkLst>
      </pc:sldChg>
      <pc:sldChg chg="modSp mod">
        <pc:chgData name="Brian Connolly" userId="3cc0afaf-3fd4-49d4-98eb-f7451fca2ae1" providerId="ADAL" clId="{CEC183F4-0598-4DB5-9C91-782D0481C430}" dt="2024-02-05T18:24:00.931" v="8" actId="404"/>
        <pc:sldMkLst>
          <pc:docMk/>
          <pc:sldMk cId="1097741239" sldId="313"/>
        </pc:sldMkLst>
      </pc:sldChg>
      <pc:sldChg chg="modSp mod">
        <pc:chgData name="Brian Connolly" userId="3cc0afaf-3fd4-49d4-98eb-f7451fca2ae1" providerId="ADAL" clId="{CEC183F4-0598-4DB5-9C91-782D0481C430}" dt="2024-02-05T18:24:04.771" v="9" actId="404"/>
        <pc:sldMkLst>
          <pc:docMk/>
          <pc:sldMk cId="1470512102" sldId="314"/>
        </pc:sldMkLst>
      </pc:sldChg>
      <pc:sldChg chg="modSp mod">
        <pc:chgData name="Brian Connolly" userId="3cc0afaf-3fd4-49d4-98eb-f7451fca2ae1" providerId="ADAL" clId="{CEC183F4-0598-4DB5-9C91-782D0481C430}" dt="2024-02-05T18:24:07.813" v="10" actId="404"/>
        <pc:sldMkLst>
          <pc:docMk/>
          <pc:sldMk cId="2936975932" sldId="316"/>
        </pc:sldMkLst>
      </pc:sldChg>
      <pc:sldChg chg="modSp mod">
        <pc:chgData name="Brian Connolly" userId="3cc0afaf-3fd4-49d4-98eb-f7451fca2ae1" providerId="ADAL" clId="{CEC183F4-0598-4DB5-9C91-782D0481C430}" dt="2024-02-06T15:09:41.203" v="340"/>
        <pc:sldMkLst>
          <pc:docMk/>
          <pc:sldMk cId="4294363022" sldId="317"/>
        </pc:sldMkLst>
      </pc:sldChg>
      <pc:sldChg chg="modSp mod">
        <pc:chgData name="Brian Connolly" userId="3cc0afaf-3fd4-49d4-98eb-f7451fca2ae1" providerId="ADAL" clId="{CEC183F4-0598-4DB5-9C91-782D0481C430}" dt="2024-02-06T15:09:29.424" v="339" actId="6549"/>
        <pc:sldMkLst>
          <pc:docMk/>
          <pc:sldMk cId="1535547761" sldId="318"/>
        </pc:sldMkLst>
      </pc:sldChg>
      <pc:sldMasterChg chg="modSldLayout">
        <pc:chgData name="Brian Connolly" userId="3cc0afaf-3fd4-49d4-98eb-f7451fca2ae1" providerId="ADAL" clId="{CEC183F4-0598-4DB5-9C91-782D0481C430}" dt="2024-02-08T20:22:35.838" v="347" actId="404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CEC183F4-0598-4DB5-9C91-782D0481C430}" dt="2024-02-08T20:22:35.838" v="347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84CB09C3-FD0D-4F1D-B85E-38B8EEB30081}"/>
    <pc:docChg chg="undo redo custSel modSld modMainMaster">
      <pc:chgData name="Brian Connolly" userId="3cc0afaf-3fd4-49d4-98eb-f7451fca2ae1" providerId="ADAL" clId="{84CB09C3-FD0D-4F1D-B85E-38B8EEB30081}" dt="2024-02-01T20:11:57.496" v="425" actId="20577"/>
      <pc:docMkLst>
        <pc:docMk/>
      </pc:docMkLst>
      <pc:sldChg chg="addSp delSp modSp mod">
        <pc:chgData name="Brian Connolly" userId="3cc0afaf-3fd4-49d4-98eb-f7451fca2ae1" providerId="ADAL" clId="{84CB09C3-FD0D-4F1D-B85E-38B8EEB30081}" dt="2024-02-01T19:57:26.493" v="401" actId="20577"/>
        <pc:sldMkLst>
          <pc:docMk/>
          <pc:sldMk cId="1786372453" sldId="309"/>
        </pc:sldMkLst>
      </pc:sldChg>
      <pc:sldChg chg="delSp modSp mod">
        <pc:chgData name="Brian Connolly" userId="3cc0afaf-3fd4-49d4-98eb-f7451fca2ae1" providerId="ADAL" clId="{84CB09C3-FD0D-4F1D-B85E-38B8EEB30081}" dt="2024-01-31T19:46:11.331" v="28" actId="1076"/>
        <pc:sldMkLst>
          <pc:docMk/>
          <pc:sldMk cId="1232172857" sldId="310"/>
        </pc:sldMkLst>
      </pc:sldChg>
      <pc:sldChg chg="delSp modSp mod">
        <pc:chgData name="Brian Connolly" userId="3cc0afaf-3fd4-49d4-98eb-f7451fca2ae1" providerId="ADAL" clId="{84CB09C3-FD0D-4F1D-B85E-38B8EEB30081}" dt="2024-01-31T19:47:08.745" v="58" actId="20577"/>
        <pc:sldMkLst>
          <pc:docMk/>
          <pc:sldMk cId="1640472341" sldId="311"/>
        </pc:sldMkLst>
      </pc:sldChg>
      <pc:sldChg chg="delSp modSp mod">
        <pc:chgData name="Brian Connolly" userId="3cc0afaf-3fd4-49d4-98eb-f7451fca2ae1" providerId="ADAL" clId="{84CB09C3-FD0D-4F1D-B85E-38B8EEB30081}" dt="2024-01-31T19:49:36.156" v="205" actId="20577"/>
        <pc:sldMkLst>
          <pc:docMk/>
          <pc:sldMk cId="2478900654" sldId="312"/>
        </pc:sldMkLst>
      </pc:sldChg>
      <pc:sldChg chg="delSp modSp mod">
        <pc:chgData name="Brian Connolly" userId="3cc0afaf-3fd4-49d4-98eb-f7451fca2ae1" providerId="ADAL" clId="{84CB09C3-FD0D-4F1D-B85E-38B8EEB30081}" dt="2024-01-31T19:58:02.727" v="302" actId="20577"/>
        <pc:sldMkLst>
          <pc:docMk/>
          <pc:sldMk cId="1097741239" sldId="313"/>
        </pc:sldMkLst>
      </pc:sldChg>
      <pc:sldChg chg="delSp modSp mod">
        <pc:chgData name="Brian Connolly" userId="3cc0afaf-3fd4-49d4-98eb-f7451fca2ae1" providerId="ADAL" clId="{84CB09C3-FD0D-4F1D-B85E-38B8EEB30081}" dt="2024-02-01T20:11:57.496" v="425" actId="20577"/>
        <pc:sldMkLst>
          <pc:docMk/>
          <pc:sldMk cId="1470512102" sldId="314"/>
        </pc:sldMkLst>
      </pc:sldChg>
      <pc:sldChg chg="delSp mod">
        <pc:chgData name="Brian Connolly" userId="3cc0afaf-3fd4-49d4-98eb-f7451fca2ae1" providerId="ADAL" clId="{84CB09C3-FD0D-4F1D-B85E-38B8EEB30081}" dt="2024-01-30T22:14:01.400" v="22" actId="478"/>
        <pc:sldMkLst>
          <pc:docMk/>
          <pc:sldMk cId="2936975932" sldId="316"/>
        </pc:sldMkLst>
      </pc:sldChg>
      <pc:sldChg chg="delSp mod">
        <pc:chgData name="Brian Connolly" userId="3cc0afaf-3fd4-49d4-98eb-f7451fca2ae1" providerId="ADAL" clId="{84CB09C3-FD0D-4F1D-B85E-38B8EEB30081}" dt="2024-01-30T22:14:03.846" v="23" actId="478"/>
        <pc:sldMkLst>
          <pc:docMk/>
          <pc:sldMk cId="4294363022" sldId="317"/>
        </pc:sldMkLst>
      </pc:sldChg>
      <pc:sldChg chg="delSp mod">
        <pc:chgData name="Brian Connolly" userId="3cc0afaf-3fd4-49d4-98eb-f7451fca2ae1" providerId="ADAL" clId="{84CB09C3-FD0D-4F1D-B85E-38B8EEB30081}" dt="2024-01-30T22:14:06.019" v="24" actId="478"/>
        <pc:sldMkLst>
          <pc:docMk/>
          <pc:sldMk cId="1535547761" sldId="318"/>
        </pc:sldMkLst>
      </pc:sldChg>
      <pc:sldMasterChg chg="modSldLayout">
        <pc:chgData name="Brian Connolly" userId="3cc0afaf-3fd4-49d4-98eb-f7451fca2ae1" providerId="ADAL" clId="{84CB09C3-FD0D-4F1D-B85E-38B8EEB30081}" dt="2024-01-30T22:01:25.350" v="2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84CB09C3-FD0D-4F1D-B85E-38B8EEB30081}" dt="2024-01-30T22:01:25.350" v="2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3DB66149-6E3B-4912-A82E-6B911D9968EB}"/>
    <pc:docChg chg="custSel addSld modSld">
      <pc:chgData name="Brian Connolly" userId="3cc0afaf-3fd4-49d4-98eb-f7451fca2ae1" providerId="ADAL" clId="{3DB66149-6E3B-4912-A82E-6B911D9968EB}" dt="2024-04-06T01:57:52.470" v="173" actId="14100"/>
      <pc:docMkLst>
        <pc:docMk/>
      </pc:docMkLst>
      <pc:sldChg chg="addSp delSp modSp add mod">
        <pc:chgData name="Brian Connolly" userId="3cc0afaf-3fd4-49d4-98eb-f7451fca2ae1" providerId="ADAL" clId="{3DB66149-6E3B-4912-A82E-6B911D9968EB}" dt="2024-04-06T01:53:46.598" v="127" actId="20577"/>
        <pc:sldMkLst>
          <pc:docMk/>
          <pc:sldMk cId="858363563" sldId="366"/>
        </pc:sldMkLst>
      </pc:sldChg>
      <pc:sldChg chg="addSp modSp add mod">
        <pc:chgData name="Brian Connolly" userId="3cc0afaf-3fd4-49d4-98eb-f7451fca2ae1" providerId="ADAL" clId="{3DB66149-6E3B-4912-A82E-6B911D9968EB}" dt="2024-04-06T01:53:42.643" v="124" actId="6549"/>
        <pc:sldMkLst>
          <pc:docMk/>
          <pc:sldMk cId="978972156" sldId="367"/>
        </pc:sldMkLst>
      </pc:sldChg>
      <pc:sldChg chg="addSp modSp add mod">
        <pc:chgData name="Brian Connolly" userId="3cc0afaf-3fd4-49d4-98eb-f7451fca2ae1" providerId="ADAL" clId="{3DB66149-6E3B-4912-A82E-6B911D9968EB}" dt="2024-04-06T01:53:38.799" v="120" actId="20577"/>
        <pc:sldMkLst>
          <pc:docMk/>
          <pc:sldMk cId="3584345851" sldId="368"/>
        </pc:sldMkLst>
      </pc:sldChg>
      <pc:sldChg chg="addSp modSp add mod">
        <pc:chgData name="Brian Connolly" userId="3cc0afaf-3fd4-49d4-98eb-f7451fca2ae1" providerId="ADAL" clId="{3DB66149-6E3B-4912-A82E-6B911D9968EB}" dt="2024-04-06T01:54:59.186" v="133" actId="20577"/>
        <pc:sldMkLst>
          <pc:docMk/>
          <pc:sldMk cId="1019220183" sldId="369"/>
        </pc:sldMkLst>
      </pc:sldChg>
      <pc:sldChg chg="addSp modSp add mod">
        <pc:chgData name="Brian Connolly" userId="3cc0afaf-3fd4-49d4-98eb-f7451fca2ae1" providerId="ADAL" clId="{3DB66149-6E3B-4912-A82E-6B911D9968EB}" dt="2024-04-06T01:55:39.414" v="143" actId="1076"/>
        <pc:sldMkLst>
          <pc:docMk/>
          <pc:sldMk cId="4137270058" sldId="370"/>
        </pc:sldMkLst>
      </pc:sldChg>
      <pc:sldChg chg="addSp modSp add mod">
        <pc:chgData name="Brian Connolly" userId="3cc0afaf-3fd4-49d4-98eb-f7451fca2ae1" providerId="ADAL" clId="{3DB66149-6E3B-4912-A82E-6B911D9968EB}" dt="2024-04-06T01:56:10.187" v="150"/>
        <pc:sldMkLst>
          <pc:docMk/>
          <pc:sldMk cId="406518022" sldId="371"/>
        </pc:sldMkLst>
      </pc:sldChg>
      <pc:sldChg chg="addSp modSp add mod">
        <pc:chgData name="Brian Connolly" userId="3cc0afaf-3fd4-49d4-98eb-f7451fca2ae1" providerId="ADAL" clId="{3DB66149-6E3B-4912-A82E-6B911D9968EB}" dt="2024-04-06T01:56:56.423" v="164"/>
        <pc:sldMkLst>
          <pc:docMk/>
          <pc:sldMk cId="2939688170" sldId="372"/>
        </pc:sldMkLst>
      </pc:sldChg>
      <pc:sldChg chg="addSp delSp modSp add mod">
        <pc:chgData name="Brian Connolly" userId="3cc0afaf-3fd4-49d4-98eb-f7451fca2ae1" providerId="ADAL" clId="{3DB66149-6E3B-4912-A82E-6B911D9968EB}" dt="2024-04-06T01:57:52.470" v="173" actId="14100"/>
        <pc:sldMkLst>
          <pc:docMk/>
          <pc:sldMk cId="677400953" sldId="373"/>
        </pc:sldMkLst>
      </pc:sldChg>
    </pc:docChg>
  </pc:docChgLst>
  <pc:docChgLst>
    <pc:chgData name="Brian Connolly" userId="3cc0afaf-3fd4-49d4-98eb-f7451fca2ae1" providerId="ADAL" clId="{F6946EA6-D474-4A11-A730-D019848A7521}"/>
    <pc:docChg chg="custSel modSld sldOrd">
      <pc:chgData name="Brian Connolly" userId="3cc0afaf-3fd4-49d4-98eb-f7451fca2ae1" providerId="ADAL" clId="{F6946EA6-D474-4A11-A730-D019848A7521}" dt="2024-12-23T16:54:10.318" v="21"/>
      <pc:docMkLst>
        <pc:docMk/>
      </pc:docMkLst>
      <pc:sldChg chg="ord">
        <pc:chgData name="Brian Connolly" userId="3cc0afaf-3fd4-49d4-98eb-f7451fca2ae1" providerId="ADAL" clId="{F6946EA6-D474-4A11-A730-D019848A7521}" dt="2024-12-23T16:54:10.318" v="21"/>
        <pc:sldMkLst>
          <pc:docMk/>
          <pc:sldMk cId="2186584860" sldId="355"/>
        </pc:sldMkLst>
      </pc:sldChg>
      <pc:sldChg chg="modSp mod">
        <pc:chgData name="Brian Connolly" userId="3cc0afaf-3fd4-49d4-98eb-f7451fca2ae1" providerId="ADAL" clId="{F6946EA6-D474-4A11-A730-D019848A7521}" dt="2024-12-23T16:36:03.587" v="9" actId="1076"/>
        <pc:sldMkLst>
          <pc:docMk/>
          <pc:sldMk cId="4137270058" sldId="370"/>
        </pc:sldMkLst>
      </pc:sldChg>
      <pc:sldChg chg="addSp delSp modSp mod">
        <pc:chgData name="Brian Connolly" userId="3cc0afaf-3fd4-49d4-98eb-f7451fca2ae1" providerId="ADAL" clId="{F6946EA6-D474-4A11-A730-D019848A7521}" dt="2024-12-23T16:36:07.110" v="11"/>
        <pc:sldMkLst>
          <pc:docMk/>
          <pc:sldMk cId="406518022" sldId="371"/>
        </pc:sldMkLst>
      </pc:sldChg>
      <pc:sldChg chg="addSp delSp modSp mod">
        <pc:chgData name="Brian Connolly" userId="3cc0afaf-3fd4-49d4-98eb-f7451fca2ae1" providerId="ADAL" clId="{F6946EA6-D474-4A11-A730-D019848A7521}" dt="2024-12-23T16:36:11.148" v="13"/>
        <pc:sldMkLst>
          <pc:docMk/>
          <pc:sldMk cId="2939688170" sldId="372"/>
        </pc:sldMkLst>
      </pc:sldChg>
      <pc:sldChg chg="addSp delSp modSp mod">
        <pc:chgData name="Brian Connolly" userId="3cc0afaf-3fd4-49d4-98eb-f7451fca2ae1" providerId="ADAL" clId="{F6946EA6-D474-4A11-A730-D019848A7521}" dt="2024-12-23T16:36:14.213" v="15"/>
        <pc:sldMkLst>
          <pc:docMk/>
          <pc:sldMk cId="677400953" sldId="373"/>
        </pc:sldMkLst>
      </pc:sldChg>
      <pc:sldChg chg="delSp modSp mod ord">
        <pc:chgData name="Brian Connolly" userId="3cc0afaf-3fd4-49d4-98eb-f7451fca2ae1" providerId="ADAL" clId="{F6946EA6-D474-4A11-A730-D019848A7521}" dt="2024-12-23T16:47:37.249" v="17"/>
        <pc:sldMkLst>
          <pc:docMk/>
          <pc:sldMk cId="302375195" sldId="375"/>
        </pc:sldMkLst>
      </pc:sldChg>
    </pc:docChg>
  </pc:docChgLst>
  <pc:docChgLst>
    <pc:chgData name="Brian Connolly" userId="3cc0afaf-3fd4-49d4-98eb-f7451fca2ae1" providerId="ADAL" clId="{5B7415A0-055D-4543-9714-7E38FFB580C0}"/>
    <pc:docChg chg="modMainMaster">
      <pc:chgData name="Brian Connolly" userId="3cc0afaf-3fd4-49d4-98eb-f7451fca2ae1" providerId="ADAL" clId="{5B7415A0-055D-4543-9714-7E38FFB580C0}" dt="2024-03-12T20:53:48.215" v="3" actId="1076"/>
      <pc:docMkLst>
        <pc:docMk/>
      </pc:docMkLst>
      <pc:sldMasterChg chg="modSldLayout">
        <pc:chgData name="Brian Connolly" userId="3cc0afaf-3fd4-49d4-98eb-f7451fca2ae1" providerId="ADAL" clId="{5B7415A0-055D-4543-9714-7E38FFB580C0}" dt="2024-03-12T20:53:48.215" v="3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5B7415A0-055D-4543-9714-7E38FFB580C0}" dt="2024-03-12T20:53:48.215" v="3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1D458267-DF41-4F5E-9D66-70664C21E593}"/>
    <pc:docChg chg="undo custSel modSld">
      <pc:chgData name="Brian Connolly" userId="3cc0afaf-3fd4-49d4-98eb-f7451fca2ae1" providerId="ADAL" clId="{1D458267-DF41-4F5E-9D66-70664C21E593}" dt="2024-12-16T17:40:01.295" v="125" actId="1076"/>
      <pc:docMkLst>
        <pc:docMk/>
      </pc:docMkLst>
      <pc:sldChg chg="modSp mod">
        <pc:chgData name="Brian Connolly" userId="3cc0afaf-3fd4-49d4-98eb-f7451fca2ae1" providerId="ADAL" clId="{1D458267-DF41-4F5E-9D66-70664C21E593}" dt="2024-12-16T16:53:46.053" v="120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1D458267-DF41-4F5E-9D66-70664C21E593}" dt="2024-12-16T15:53:34.291" v="108" actId="1076"/>
        <pc:sldMkLst>
          <pc:docMk/>
          <pc:sldMk cId="774334366" sldId="294"/>
        </pc:sldMkLst>
      </pc:sldChg>
      <pc:sldChg chg="modSp mod">
        <pc:chgData name="Brian Connolly" userId="3cc0afaf-3fd4-49d4-98eb-f7451fca2ae1" providerId="ADAL" clId="{1D458267-DF41-4F5E-9D66-70664C21E593}" dt="2024-12-16T15:39:14.156" v="85" actId="1076"/>
        <pc:sldMkLst>
          <pc:docMk/>
          <pc:sldMk cId="2680849819" sldId="353"/>
        </pc:sldMkLst>
      </pc:sldChg>
      <pc:sldChg chg="modSp mod">
        <pc:chgData name="Brian Connolly" userId="3cc0afaf-3fd4-49d4-98eb-f7451fca2ae1" providerId="ADAL" clId="{1D458267-DF41-4F5E-9D66-70664C21E593}" dt="2024-12-16T15:39:26.837" v="86" actId="1076"/>
        <pc:sldMkLst>
          <pc:docMk/>
          <pc:sldMk cId="3023369148" sldId="354"/>
        </pc:sldMkLst>
      </pc:sldChg>
      <pc:sldChg chg="modSp mod">
        <pc:chgData name="Brian Connolly" userId="3cc0afaf-3fd4-49d4-98eb-f7451fca2ae1" providerId="ADAL" clId="{1D458267-DF41-4F5E-9D66-70664C21E593}" dt="2024-12-16T15:36:12.841" v="66" actId="1076"/>
        <pc:sldMkLst>
          <pc:docMk/>
          <pc:sldMk cId="2186584860" sldId="355"/>
        </pc:sldMkLst>
      </pc:sldChg>
      <pc:sldChg chg="modSp mod">
        <pc:chgData name="Brian Connolly" userId="3cc0afaf-3fd4-49d4-98eb-f7451fca2ae1" providerId="ADAL" clId="{1D458267-DF41-4F5E-9D66-70664C21E593}" dt="2024-12-16T15:38:55.752" v="83" actId="1076"/>
        <pc:sldMkLst>
          <pc:docMk/>
          <pc:sldMk cId="823068076" sldId="356"/>
        </pc:sldMkLst>
      </pc:sldChg>
      <pc:sldChg chg="modSp mod">
        <pc:chgData name="Brian Connolly" userId="3cc0afaf-3fd4-49d4-98eb-f7451fca2ae1" providerId="ADAL" clId="{1D458267-DF41-4F5E-9D66-70664C21E593}" dt="2024-12-16T15:40:41.253" v="98" actId="1076"/>
        <pc:sldMkLst>
          <pc:docMk/>
          <pc:sldMk cId="3357582479" sldId="357"/>
        </pc:sldMkLst>
      </pc:sldChg>
      <pc:sldChg chg="modSp mod">
        <pc:chgData name="Brian Connolly" userId="3cc0afaf-3fd4-49d4-98eb-f7451fca2ae1" providerId="ADAL" clId="{1D458267-DF41-4F5E-9D66-70664C21E593}" dt="2024-12-13T22:13:17.218" v="54" actId="1076"/>
        <pc:sldMkLst>
          <pc:docMk/>
          <pc:sldMk cId="3124821580" sldId="358"/>
        </pc:sldMkLst>
      </pc:sldChg>
      <pc:sldChg chg="modSp mod">
        <pc:chgData name="Brian Connolly" userId="3cc0afaf-3fd4-49d4-98eb-f7451fca2ae1" providerId="ADAL" clId="{1D458267-DF41-4F5E-9D66-70664C21E593}" dt="2024-12-13T22:13:24.380" v="56" actId="1076"/>
        <pc:sldMkLst>
          <pc:docMk/>
          <pc:sldMk cId="3952722583" sldId="360"/>
        </pc:sldMkLst>
      </pc:sldChg>
      <pc:sldChg chg="modSp mod">
        <pc:chgData name="Brian Connolly" userId="3cc0afaf-3fd4-49d4-98eb-f7451fca2ae1" providerId="ADAL" clId="{1D458267-DF41-4F5E-9D66-70664C21E593}" dt="2024-12-16T17:36:12.857" v="122" actId="1582"/>
        <pc:sldMkLst>
          <pc:docMk/>
          <pc:sldMk cId="231667470" sldId="361"/>
        </pc:sldMkLst>
      </pc:sldChg>
      <pc:sldChg chg="modSp mod">
        <pc:chgData name="Brian Connolly" userId="3cc0afaf-3fd4-49d4-98eb-f7451fca2ae1" providerId="ADAL" clId="{1D458267-DF41-4F5E-9D66-70664C21E593}" dt="2024-12-13T22:13:41.456" v="59" actId="1076"/>
        <pc:sldMkLst>
          <pc:docMk/>
          <pc:sldMk cId="2658137995" sldId="363"/>
        </pc:sldMkLst>
      </pc:sldChg>
      <pc:sldChg chg="modSp mod">
        <pc:chgData name="Brian Connolly" userId="3cc0afaf-3fd4-49d4-98eb-f7451fca2ae1" providerId="ADAL" clId="{1D458267-DF41-4F5E-9D66-70664C21E593}" dt="2024-12-16T17:40:01.295" v="125" actId="1076"/>
        <pc:sldMkLst>
          <pc:docMk/>
          <pc:sldMk cId="3959477927" sldId="364"/>
        </pc:sldMkLst>
      </pc:sldChg>
      <pc:sldChg chg="modSp mod">
        <pc:chgData name="Brian Connolly" userId="3cc0afaf-3fd4-49d4-98eb-f7451fca2ae1" providerId="ADAL" clId="{1D458267-DF41-4F5E-9D66-70664C21E593}" dt="2024-12-13T22:13:30.850" v="57" actId="1076"/>
        <pc:sldMkLst>
          <pc:docMk/>
          <pc:sldMk cId="1838767789" sldId="374"/>
        </pc:sldMkLst>
      </pc:sldChg>
      <pc:sldChg chg="modSp mod">
        <pc:chgData name="Brian Connolly" userId="3cc0afaf-3fd4-49d4-98eb-f7451fca2ae1" providerId="ADAL" clId="{1D458267-DF41-4F5E-9D66-70664C21E593}" dt="2024-12-16T15:37:24.368" v="74" actId="948"/>
        <pc:sldMkLst>
          <pc:docMk/>
          <pc:sldMk cId="1201491274" sldId="376"/>
        </pc:sldMkLst>
      </pc:sldChg>
      <pc:sldChg chg="addSp modSp mod">
        <pc:chgData name="Brian Connolly" userId="3cc0afaf-3fd4-49d4-98eb-f7451fca2ae1" providerId="ADAL" clId="{1D458267-DF41-4F5E-9D66-70664C21E593}" dt="2024-12-13T21:02:43.848" v="49" actId="207"/>
        <pc:sldMkLst>
          <pc:docMk/>
          <pc:sldMk cId="3513715252" sldId="377"/>
        </pc:sldMkLst>
      </pc:sldChg>
      <pc:sldChg chg="modSp mod">
        <pc:chgData name="Brian Connolly" userId="3cc0afaf-3fd4-49d4-98eb-f7451fca2ae1" providerId="ADAL" clId="{1D458267-DF41-4F5E-9D66-70664C21E593}" dt="2024-12-13T22:13:35.891" v="58" actId="1076"/>
        <pc:sldMkLst>
          <pc:docMk/>
          <pc:sldMk cId="2401450595" sldId="378"/>
        </pc:sldMkLst>
      </pc:sldChg>
      <pc:sldChg chg="modSp mod">
        <pc:chgData name="Brian Connolly" userId="3cc0afaf-3fd4-49d4-98eb-f7451fca2ae1" providerId="ADAL" clId="{1D458267-DF41-4F5E-9D66-70664C21E593}" dt="2024-12-13T22:13:56.629" v="63" actId="1076"/>
        <pc:sldMkLst>
          <pc:docMk/>
          <pc:sldMk cId="3676203532" sldId="379"/>
        </pc:sldMkLst>
      </pc:sldChg>
      <pc:sldChg chg="modSp mod">
        <pc:chgData name="Brian Connolly" userId="3cc0afaf-3fd4-49d4-98eb-f7451fca2ae1" providerId="ADAL" clId="{1D458267-DF41-4F5E-9D66-70664C21E593}" dt="2024-12-16T15:36:08.093" v="65" actId="1076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modSp mod ord">
        <pc:chgData name="Brian Connolly" userId="3cc0afaf-3fd4-49d4-98eb-f7451fca2ae1" providerId="ADAL" clId="{94CE7E90-974D-42DF-9949-585089C33E15}" dt="2023-11-29T16:37:08.599" v="4101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7FC2B375-C097-404B-A0D9-D15BE57825DC}"/>
    <pc:docChg chg="undo custSel addSld delSld modSld sldOrd">
      <pc:chgData name="Brian Connolly" userId="3cc0afaf-3fd4-49d4-98eb-f7451fca2ae1" providerId="ADAL" clId="{7FC2B375-C097-404B-A0D9-D15BE57825DC}" dt="2024-04-24T16:20:28.946" v="87" actId="14100"/>
      <pc:docMkLst>
        <pc:docMk/>
      </pc:docMkLst>
      <pc:sldChg chg="modSp mod">
        <pc:chgData name="Brian Connolly" userId="3cc0afaf-3fd4-49d4-98eb-f7451fca2ae1" providerId="ADAL" clId="{7FC2B375-C097-404B-A0D9-D15BE57825DC}" dt="2024-04-24T16:20:28.946" v="87" actId="14100"/>
        <pc:sldMkLst>
          <pc:docMk/>
          <pc:sldMk cId="231667470" sldId="361"/>
        </pc:sldMkLst>
      </pc:sldChg>
      <pc:sldChg chg="modSp mod">
        <pc:chgData name="Brian Connolly" userId="3cc0afaf-3fd4-49d4-98eb-f7451fca2ae1" providerId="ADAL" clId="{7FC2B375-C097-404B-A0D9-D15BE57825DC}" dt="2024-04-24T16:06:18.939" v="57" actId="6549"/>
        <pc:sldMkLst>
          <pc:docMk/>
          <pc:sldMk cId="4137270058" sldId="370"/>
        </pc:sldMkLst>
      </pc:sldChg>
      <pc:sldChg chg="modSp mod">
        <pc:chgData name="Brian Connolly" userId="3cc0afaf-3fd4-49d4-98eb-f7451fca2ae1" providerId="ADAL" clId="{7FC2B375-C097-404B-A0D9-D15BE57825DC}" dt="2024-04-24T16:06:24.257" v="70" actId="6549"/>
        <pc:sldMkLst>
          <pc:docMk/>
          <pc:sldMk cId="406518022" sldId="371"/>
        </pc:sldMkLst>
      </pc:sldChg>
      <pc:sldChg chg="modSp mod">
        <pc:chgData name="Brian Connolly" userId="3cc0afaf-3fd4-49d4-98eb-f7451fca2ae1" providerId="ADAL" clId="{7FC2B375-C097-404B-A0D9-D15BE57825DC}" dt="2024-04-24T16:06:51.533" v="78" actId="20577"/>
        <pc:sldMkLst>
          <pc:docMk/>
          <pc:sldMk cId="2939688170" sldId="372"/>
        </pc:sldMkLst>
      </pc:sldChg>
      <pc:sldChg chg="modSp mod">
        <pc:chgData name="Brian Connolly" userId="3cc0afaf-3fd4-49d4-98eb-f7451fca2ae1" providerId="ADAL" clId="{7FC2B375-C097-404B-A0D9-D15BE57825DC}" dt="2024-04-24T16:06:55.876" v="86" actId="20577"/>
        <pc:sldMkLst>
          <pc:docMk/>
          <pc:sldMk cId="677400953" sldId="373"/>
        </pc:sldMkLst>
      </pc:sldChg>
      <pc:sldChg chg="addSp delSp modSp add mod ord">
        <pc:chgData name="Brian Connolly" userId="3cc0afaf-3fd4-49d4-98eb-f7451fca2ae1" providerId="ADAL" clId="{7FC2B375-C097-404B-A0D9-D15BE57825DC}" dt="2024-04-24T15:40:00.952" v="44"/>
        <pc:sldMkLst>
          <pc:docMk/>
          <pc:sldMk cId="302375195" sldId="375"/>
        </pc:sldMkLst>
      </pc:sldChg>
      <pc:sldChg chg="modSp add del mod">
        <pc:chgData name="Brian Connolly" userId="3cc0afaf-3fd4-49d4-98eb-f7451fca2ae1" providerId="ADAL" clId="{7FC2B375-C097-404B-A0D9-D15BE57825DC}" dt="2024-04-24T15:39:58.221" v="42" actId="2696"/>
        <pc:sldMkLst>
          <pc:docMk/>
          <pc:sldMk cId="1128156991" sldId="376"/>
        </pc:sldMkLst>
      </pc:sldChg>
    </pc:docChg>
  </pc:docChgLst>
  <pc:docChgLst>
    <pc:chgData name="Terbish Tsendsuren" userId="S::tsendsuren@un.org::01ac52e2-acaa-4e6f-bbf6-c264e303a0e6" providerId="AD" clId="Web-{1E719AFD-BDC5-C958-7096-FE2ACE54F80A}"/>
    <pc:docChg chg="modSld">
      <pc:chgData name="Terbish Tsendsuren" userId="S::tsendsuren@un.org::01ac52e2-acaa-4e6f-bbf6-c264e303a0e6" providerId="AD" clId="Web-{1E719AFD-BDC5-C958-7096-FE2ACE54F80A}" dt="2024-08-15T22:15:02.537" v="350" actId="20577"/>
      <pc:docMkLst>
        <pc:docMk/>
      </pc:docMkLst>
      <pc:sldChg chg="modSp">
        <pc:chgData name="Terbish Tsendsuren" userId="S::tsendsuren@un.org::01ac52e2-acaa-4e6f-bbf6-c264e303a0e6" providerId="AD" clId="Web-{1E719AFD-BDC5-C958-7096-FE2ACE54F80A}" dt="2024-08-15T21:37:09.944" v="2" actId="20577"/>
        <pc:sldMkLst>
          <pc:docMk/>
          <pc:sldMk cId="774334366" sldId="294"/>
        </pc:sldMkLst>
      </pc:sldChg>
      <pc:sldChg chg="modSp">
        <pc:chgData name="Terbish Tsendsuren" userId="S::tsendsuren@un.org::01ac52e2-acaa-4e6f-bbf6-c264e303a0e6" providerId="AD" clId="Web-{1E719AFD-BDC5-C958-7096-FE2ACE54F80A}" dt="2024-08-15T21:44:59.724" v="61" actId="20577"/>
        <pc:sldMkLst>
          <pc:docMk/>
          <pc:sldMk cId="2680849819" sldId="353"/>
        </pc:sldMkLst>
      </pc:sldChg>
      <pc:sldChg chg="modSp">
        <pc:chgData name="Terbish Tsendsuren" userId="S::tsendsuren@un.org::01ac52e2-acaa-4e6f-bbf6-c264e303a0e6" providerId="AD" clId="Web-{1E719AFD-BDC5-C958-7096-FE2ACE54F80A}" dt="2024-08-15T21:52:52.395" v="92" actId="20577"/>
        <pc:sldMkLst>
          <pc:docMk/>
          <pc:sldMk cId="2186584860" sldId="355"/>
        </pc:sldMkLst>
      </pc:sldChg>
      <pc:sldChg chg="modSp">
        <pc:chgData name="Terbish Tsendsuren" userId="S::tsendsuren@un.org::01ac52e2-acaa-4e6f-bbf6-c264e303a0e6" providerId="AD" clId="Web-{1E719AFD-BDC5-C958-7096-FE2ACE54F80A}" dt="2024-08-15T21:37:23.757" v="4" actId="20577"/>
        <pc:sldMkLst>
          <pc:docMk/>
          <pc:sldMk cId="823068076" sldId="356"/>
        </pc:sldMkLst>
      </pc:sldChg>
      <pc:sldChg chg="modSp">
        <pc:chgData name="Terbish Tsendsuren" userId="S::tsendsuren@un.org::01ac52e2-acaa-4e6f-bbf6-c264e303a0e6" providerId="AD" clId="Web-{1E719AFD-BDC5-C958-7096-FE2ACE54F80A}" dt="2024-08-15T21:59:15.110" v="176" actId="20577"/>
        <pc:sldMkLst>
          <pc:docMk/>
          <pc:sldMk cId="3357582479" sldId="357"/>
        </pc:sldMkLst>
      </pc:sldChg>
      <pc:sldChg chg="modSp">
        <pc:chgData name="Terbish Tsendsuren" userId="S::tsendsuren@un.org::01ac52e2-acaa-4e6f-bbf6-c264e303a0e6" providerId="AD" clId="Web-{1E719AFD-BDC5-C958-7096-FE2ACE54F80A}" dt="2024-08-15T22:01:43.849" v="256" actId="20577"/>
        <pc:sldMkLst>
          <pc:docMk/>
          <pc:sldMk cId="3124821580" sldId="358"/>
        </pc:sldMkLst>
      </pc:sldChg>
      <pc:sldChg chg="modSp">
        <pc:chgData name="Terbish Tsendsuren" userId="S::tsendsuren@un.org::01ac52e2-acaa-4e6f-bbf6-c264e303a0e6" providerId="AD" clId="Web-{1E719AFD-BDC5-C958-7096-FE2ACE54F80A}" dt="2024-08-15T22:06:31.331" v="308" actId="20577"/>
        <pc:sldMkLst>
          <pc:docMk/>
          <pc:sldMk cId="3952722583" sldId="360"/>
        </pc:sldMkLst>
      </pc:sldChg>
      <pc:sldChg chg="modSp">
        <pc:chgData name="Terbish Tsendsuren" userId="S::tsendsuren@un.org::01ac52e2-acaa-4e6f-bbf6-c264e303a0e6" providerId="AD" clId="Web-{1E719AFD-BDC5-C958-7096-FE2ACE54F80A}" dt="2024-08-15T22:08:38.290" v="312" actId="20577"/>
        <pc:sldMkLst>
          <pc:docMk/>
          <pc:sldMk cId="231667470" sldId="361"/>
        </pc:sldMkLst>
      </pc:sldChg>
      <pc:sldChg chg="modSp">
        <pc:chgData name="Terbish Tsendsuren" userId="S::tsendsuren@un.org::01ac52e2-acaa-4e6f-bbf6-c264e303a0e6" providerId="AD" clId="Web-{1E719AFD-BDC5-C958-7096-FE2ACE54F80A}" dt="2024-08-15T22:10:41.841" v="322" actId="14100"/>
        <pc:sldMkLst>
          <pc:docMk/>
          <pc:sldMk cId="2658137995" sldId="363"/>
        </pc:sldMkLst>
      </pc:sldChg>
      <pc:sldChg chg="modSp">
        <pc:chgData name="Terbish Tsendsuren" userId="S::tsendsuren@un.org::01ac52e2-acaa-4e6f-bbf6-c264e303a0e6" providerId="AD" clId="Web-{1E719AFD-BDC5-C958-7096-FE2ACE54F80A}" dt="2024-08-15T22:15:02.537" v="350" actId="20577"/>
        <pc:sldMkLst>
          <pc:docMk/>
          <pc:sldMk cId="1388556841" sldId="365"/>
        </pc:sldMkLst>
      </pc:sldChg>
      <pc:sldChg chg="modSp">
        <pc:chgData name="Terbish Tsendsuren" userId="S::tsendsuren@un.org::01ac52e2-acaa-4e6f-bbf6-c264e303a0e6" providerId="AD" clId="Web-{1E719AFD-BDC5-C958-7096-FE2ACE54F80A}" dt="2024-08-15T22:09:10.026" v="315" actId="20577"/>
        <pc:sldMkLst>
          <pc:docMk/>
          <pc:sldMk cId="1838767789" sldId="374"/>
        </pc:sldMkLst>
      </pc:sldChg>
    </pc:docChg>
  </pc:docChgLst>
  <pc:docChgLst>
    <pc:chgData name="Brian Connolly" userId="3cc0afaf-3fd4-49d4-98eb-f7451fca2ae1" providerId="ADAL" clId="{90DFBE53-AB5F-47AC-9CA6-891314BD70CF}"/>
    <pc:docChg chg="undo custSel addSld modSld sldOrd">
      <pc:chgData name="Brian Connolly" userId="3cc0afaf-3fd4-49d4-98eb-f7451fca2ae1" providerId="ADAL" clId="{90DFBE53-AB5F-47AC-9CA6-891314BD70CF}" dt="2024-04-15T20:16:54.697" v="1151" actId="2711"/>
      <pc:docMkLst>
        <pc:docMk/>
      </pc:docMkLst>
      <pc:sldChg chg="modSp mod ord">
        <pc:chgData name="Brian Connolly" userId="3cc0afaf-3fd4-49d4-98eb-f7451fca2ae1" providerId="ADAL" clId="{90DFBE53-AB5F-47AC-9CA6-891314BD70CF}" dt="2024-04-15T20:07:45.271" v="653" actId="12"/>
        <pc:sldMkLst>
          <pc:docMk/>
          <pc:sldMk cId="3357582479" sldId="357"/>
        </pc:sldMkLst>
      </pc:sldChg>
      <pc:sldChg chg="modSp mod">
        <pc:chgData name="Brian Connolly" userId="3cc0afaf-3fd4-49d4-98eb-f7451fca2ae1" providerId="ADAL" clId="{90DFBE53-AB5F-47AC-9CA6-891314BD70CF}" dt="2024-04-15T20:09:38.812" v="657" actId="15"/>
        <pc:sldMkLst>
          <pc:docMk/>
          <pc:sldMk cId="3124821580" sldId="358"/>
        </pc:sldMkLst>
      </pc:sldChg>
      <pc:sldChg chg="modSp mod">
        <pc:chgData name="Brian Connolly" userId="3cc0afaf-3fd4-49d4-98eb-f7451fca2ae1" providerId="ADAL" clId="{90DFBE53-AB5F-47AC-9CA6-891314BD70CF}" dt="2024-04-15T20:10:02.849" v="730" actId="6549"/>
        <pc:sldMkLst>
          <pc:docMk/>
          <pc:sldMk cId="3952722583" sldId="360"/>
        </pc:sldMkLst>
      </pc:sldChg>
      <pc:sldChg chg="addSp modSp mod">
        <pc:chgData name="Brian Connolly" userId="3cc0afaf-3fd4-49d4-98eb-f7451fca2ae1" providerId="ADAL" clId="{90DFBE53-AB5F-47AC-9CA6-891314BD70CF}" dt="2024-04-15T20:11:46.814" v="799" actId="6549"/>
        <pc:sldMkLst>
          <pc:docMk/>
          <pc:sldMk cId="231667470" sldId="361"/>
        </pc:sldMkLst>
      </pc:sldChg>
      <pc:sldChg chg="modSp mod">
        <pc:chgData name="Brian Connolly" userId="3cc0afaf-3fd4-49d4-98eb-f7451fca2ae1" providerId="ADAL" clId="{90DFBE53-AB5F-47AC-9CA6-891314BD70CF}" dt="2024-04-15T20:16:54.697" v="1151" actId="2711"/>
        <pc:sldMkLst>
          <pc:docMk/>
          <pc:sldMk cId="2658137995" sldId="363"/>
        </pc:sldMkLst>
      </pc:sldChg>
      <pc:sldChg chg="delSp modSp add mod">
        <pc:chgData name="Brian Connolly" userId="3cc0afaf-3fd4-49d4-98eb-f7451fca2ae1" providerId="ADAL" clId="{90DFBE53-AB5F-47AC-9CA6-891314BD70CF}" dt="2024-04-15T20:13:29.928" v="1034" actId="113"/>
        <pc:sldMkLst>
          <pc:docMk/>
          <pc:sldMk cId="1838767789" sldId="374"/>
        </pc:sldMkLst>
      </pc:sldChg>
    </pc:docChg>
  </pc:docChgLst>
  <pc:docChgLst>
    <pc:chgData name="Brian Connolly" userId="3cc0afaf-3fd4-49d4-98eb-f7451fca2ae1" providerId="ADAL" clId="{EABA8746-7DF3-4165-ADBD-AB9241FA0EA9}"/>
    <pc:docChg chg="undo custSel addSld delSld modSld sldOrd">
      <pc:chgData name="Brian Connolly" userId="3cc0afaf-3fd4-49d4-98eb-f7451fca2ae1" providerId="ADAL" clId="{EABA8746-7DF3-4165-ADBD-AB9241FA0EA9}" dt="2024-01-12T21:11:28.730" v="4865" actId="478"/>
      <pc:docMkLst>
        <pc:docMk/>
      </pc:docMkLst>
      <pc:sldChg chg="modSp mod">
        <pc:chgData name="Brian Connolly" userId="3cc0afaf-3fd4-49d4-98eb-f7451fca2ae1" providerId="ADAL" clId="{EABA8746-7DF3-4165-ADBD-AB9241FA0EA9}" dt="2024-01-12T18:25:22.064" v="887" actId="313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EABA8746-7DF3-4165-ADBD-AB9241FA0EA9}" dt="2024-01-12T20:03:02.737" v="1192" actId="1076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EABA8746-7DF3-4165-ADBD-AB9241FA0EA9}" dt="2024-01-12T19:41:58.542" v="888" actId="47"/>
        <pc:sldMkLst>
          <pc:docMk/>
          <pc:sldMk cId="2959995407" sldId="295"/>
        </pc:sldMkLst>
      </pc:sldChg>
      <pc:sldChg chg="del">
        <pc:chgData name="Brian Connolly" userId="3cc0afaf-3fd4-49d4-98eb-f7451fca2ae1" providerId="ADAL" clId="{EABA8746-7DF3-4165-ADBD-AB9241FA0EA9}" dt="2024-01-12T19:41:58.804" v="889" actId="47"/>
        <pc:sldMkLst>
          <pc:docMk/>
          <pc:sldMk cId="3543890376" sldId="296"/>
        </pc:sldMkLst>
      </pc:sldChg>
      <pc:sldChg chg="del">
        <pc:chgData name="Brian Connolly" userId="3cc0afaf-3fd4-49d4-98eb-f7451fca2ae1" providerId="ADAL" clId="{EABA8746-7DF3-4165-ADBD-AB9241FA0EA9}" dt="2024-01-12T19:41:59.045" v="890" actId="47"/>
        <pc:sldMkLst>
          <pc:docMk/>
          <pc:sldMk cId="4046013673" sldId="297"/>
        </pc:sldMkLst>
      </pc:sldChg>
      <pc:sldChg chg="del">
        <pc:chgData name="Brian Connolly" userId="3cc0afaf-3fd4-49d4-98eb-f7451fca2ae1" providerId="ADAL" clId="{EABA8746-7DF3-4165-ADBD-AB9241FA0EA9}" dt="2024-01-12T19:41:59.247" v="891" actId="47"/>
        <pc:sldMkLst>
          <pc:docMk/>
          <pc:sldMk cId="1341713245" sldId="298"/>
        </pc:sldMkLst>
      </pc:sldChg>
      <pc:sldChg chg="del">
        <pc:chgData name="Brian Connolly" userId="3cc0afaf-3fd4-49d4-98eb-f7451fca2ae1" providerId="ADAL" clId="{EABA8746-7DF3-4165-ADBD-AB9241FA0EA9}" dt="2024-01-12T19:41:59.493" v="892" actId="47"/>
        <pc:sldMkLst>
          <pc:docMk/>
          <pc:sldMk cId="388351441" sldId="299"/>
        </pc:sldMkLst>
      </pc:sldChg>
      <pc:sldChg chg="del">
        <pc:chgData name="Brian Connolly" userId="3cc0afaf-3fd4-49d4-98eb-f7451fca2ae1" providerId="ADAL" clId="{EABA8746-7DF3-4165-ADBD-AB9241FA0EA9}" dt="2024-01-12T19:42:02.300" v="893" actId="47"/>
        <pc:sldMkLst>
          <pc:docMk/>
          <pc:sldMk cId="1065525010" sldId="300"/>
        </pc:sldMkLst>
      </pc:sldChg>
      <pc:sldChg chg="del">
        <pc:chgData name="Brian Connolly" userId="3cc0afaf-3fd4-49d4-98eb-f7451fca2ae1" providerId="ADAL" clId="{EABA8746-7DF3-4165-ADBD-AB9241FA0EA9}" dt="2024-01-12T19:42:08.706" v="899" actId="47"/>
        <pc:sldMkLst>
          <pc:docMk/>
          <pc:sldMk cId="1030790241" sldId="301"/>
        </pc:sldMkLst>
      </pc:sldChg>
      <pc:sldChg chg="del">
        <pc:chgData name="Brian Connolly" userId="3cc0afaf-3fd4-49d4-98eb-f7451fca2ae1" providerId="ADAL" clId="{EABA8746-7DF3-4165-ADBD-AB9241FA0EA9}" dt="2024-01-12T19:42:03.796" v="894" actId="47"/>
        <pc:sldMkLst>
          <pc:docMk/>
          <pc:sldMk cId="324634911" sldId="302"/>
        </pc:sldMkLst>
      </pc:sldChg>
      <pc:sldChg chg="del">
        <pc:chgData name="Brian Connolly" userId="3cc0afaf-3fd4-49d4-98eb-f7451fca2ae1" providerId="ADAL" clId="{EABA8746-7DF3-4165-ADBD-AB9241FA0EA9}" dt="2024-01-12T19:42:04.315" v="895" actId="47"/>
        <pc:sldMkLst>
          <pc:docMk/>
          <pc:sldMk cId="4235217261" sldId="303"/>
        </pc:sldMkLst>
      </pc:sldChg>
      <pc:sldChg chg="del">
        <pc:chgData name="Brian Connolly" userId="3cc0afaf-3fd4-49d4-98eb-f7451fca2ae1" providerId="ADAL" clId="{EABA8746-7DF3-4165-ADBD-AB9241FA0EA9}" dt="2024-01-12T19:42:04.697" v="896" actId="47"/>
        <pc:sldMkLst>
          <pc:docMk/>
          <pc:sldMk cId="2876905815" sldId="304"/>
        </pc:sldMkLst>
      </pc:sldChg>
      <pc:sldChg chg="del">
        <pc:chgData name="Brian Connolly" userId="3cc0afaf-3fd4-49d4-98eb-f7451fca2ae1" providerId="ADAL" clId="{EABA8746-7DF3-4165-ADBD-AB9241FA0EA9}" dt="2024-01-12T21:00:55.780" v="3475" actId="47"/>
        <pc:sldMkLst>
          <pc:docMk/>
          <pc:sldMk cId="2878686310" sldId="305"/>
        </pc:sldMkLst>
      </pc:sldChg>
      <pc:sldChg chg="del ord">
        <pc:chgData name="Brian Connolly" userId="3cc0afaf-3fd4-49d4-98eb-f7451fca2ae1" providerId="ADAL" clId="{EABA8746-7DF3-4165-ADBD-AB9241FA0EA9}" dt="2024-01-12T21:06:37.262" v="3939" actId="47"/>
        <pc:sldMkLst>
          <pc:docMk/>
          <pc:sldMk cId="1433870646" sldId="306"/>
        </pc:sldMkLst>
      </pc:sldChg>
      <pc:sldChg chg="del">
        <pc:chgData name="Brian Connolly" userId="3cc0afaf-3fd4-49d4-98eb-f7451fca2ae1" providerId="ADAL" clId="{EABA8746-7DF3-4165-ADBD-AB9241FA0EA9}" dt="2024-01-12T21:00:55.838" v="3476" actId="47"/>
        <pc:sldMkLst>
          <pc:docMk/>
          <pc:sldMk cId="2440244688" sldId="307"/>
        </pc:sldMkLst>
      </pc:sldChg>
      <pc:sldChg chg="del">
        <pc:chgData name="Brian Connolly" userId="3cc0afaf-3fd4-49d4-98eb-f7451fca2ae1" providerId="ADAL" clId="{EABA8746-7DF3-4165-ADBD-AB9241FA0EA9}" dt="2024-01-12T21:00:57.981" v="3477" actId="4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EABA8746-7DF3-4165-ADBD-AB9241FA0EA9}" dt="2024-01-12T20:05:31.215" v="1290" actId="20577"/>
        <pc:sldMkLst>
          <pc:docMk/>
          <pc:sldMk cId="1786372453" sldId="309"/>
        </pc:sldMkLst>
      </pc:sldChg>
      <pc:sldChg chg="del">
        <pc:chgData name="Brian Connolly" userId="3cc0afaf-3fd4-49d4-98eb-f7451fca2ae1" providerId="ADAL" clId="{EABA8746-7DF3-4165-ADBD-AB9241FA0EA9}" dt="2024-01-12T19:42:10.982" v="900" actId="47"/>
        <pc:sldMkLst>
          <pc:docMk/>
          <pc:sldMk cId="2532096113" sldId="309"/>
        </pc:sldMkLst>
      </pc:sldChg>
      <pc:sldChg chg="addSp delSp modSp add mod ord">
        <pc:chgData name="Brian Connolly" userId="3cc0afaf-3fd4-49d4-98eb-f7451fca2ae1" providerId="ADAL" clId="{EABA8746-7DF3-4165-ADBD-AB9241FA0EA9}" dt="2024-01-12T20:13:17.043" v="1695" actId="14100"/>
        <pc:sldMkLst>
          <pc:docMk/>
          <pc:sldMk cId="1232172857" sldId="310"/>
        </pc:sldMkLst>
      </pc:sldChg>
      <pc:sldChg chg="del">
        <pc:chgData name="Brian Connolly" userId="3cc0afaf-3fd4-49d4-98eb-f7451fca2ae1" providerId="ADAL" clId="{EABA8746-7DF3-4165-ADBD-AB9241FA0EA9}" dt="2024-01-12T19:42:11.332" v="901" actId="47"/>
        <pc:sldMkLst>
          <pc:docMk/>
          <pc:sldMk cId="3399974205" sldId="310"/>
        </pc:sldMkLst>
      </pc:sldChg>
      <pc:sldChg chg="addSp delSp modSp add mod">
        <pc:chgData name="Brian Connolly" userId="3cc0afaf-3fd4-49d4-98eb-f7451fca2ae1" providerId="ADAL" clId="{EABA8746-7DF3-4165-ADBD-AB9241FA0EA9}" dt="2024-01-12T20:21:55.784" v="1844" actId="14100"/>
        <pc:sldMkLst>
          <pc:docMk/>
          <pc:sldMk cId="1640472341" sldId="311"/>
        </pc:sldMkLst>
      </pc:sldChg>
      <pc:sldChg chg="addSp delSp modSp add mod">
        <pc:chgData name="Brian Connolly" userId="3cc0afaf-3fd4-49d4-98eb-f7451fca2ae1" providerId="ADAL" clId="{EABA8746-7DF3-4165-ADBD-AB9241FA0EA9}" dt="2024-01-12T20:43:06.829" v="2518" actId="1076"/>
        <pc:sldMkLst>
          <pc:docMk/>
          <pc:sldMk cId="2478900654" sldId="312"/>
        </pc:sldMkLst>
      </pc:sldChg>
      <pc:sldChg chg="addSp delSp modSp add mod">
        <pc:chgData name="Brian Connolly" userId="3cc0afaf-3fd4-49d4-98eb-f7451fca2ae1" providerId="ADAL" clId="{EABA8746-7DF3-4165-ADBD-AB9241FA0EA9}" dt="2024-01-12T20:48:01.189" v="2849" actId="1076"/>
        <pc:sldMkLst>
          <pc:docMk/>
          <pc:sldMk cId="1097741239" sldId="313"/>
        </pc:sldMkLst>
      </pc:sldChg>
      <pc:sldChg chg="addSp delSp modSp add mod">
        <pc:chgData name="Brian Connolly" userId="3cc0afaf-3fd4-49d4-98eb-f7451fca2ae1" providerId="ADAL" clId="{EABA8746-7DF3-4165-ADBD-AB9241FA0EA9}" dt="2024-01-12T20:54:17.954" v="3474" actId="1076"/>
        <pc:sldMkLst>
          <pc:docMk/>
          <pc:sldMk cId="1470512102" sldId="314"/>
        </pc:sldMkLst>
      </pc:sldChg>
      <pc:sldChg chg="add del">
        <pc:chgData name="Brian Connolly" userId="3cc0afaf-3fd4-49d4-98eb-f7451fca2ae1" providerId="ADAL" clId="{EABA8746-7DF3-4165-ADBD-AB9241FA0EA9}" dt="2024-01-12T21:06:36.385" v="3938" actId="47"/>
        <pc:sldMkLst>
          <pc:docMk/>
          <pc:sldMk cId="995161602" sldId="315"/>
        </pc:sldMkLst>
      </pc:sldChg>
      <pc:sldChg chg="addSp delSp modSp add mod">
        <pc:chgData name="Brian Connolly" userId="3cc0afaf-3fd4-49d4-98eb-f7451fca2ae1" providerId="ADAL" clId="{EABA8746-7DF3-4165-ADBD-AB9241FA0EA9}" dt="2024-01-12T21:08:16.422" v="4429" actId="478"/>
        <pc:sldMkLst>
          <pc:docMk/>
          <pc:sldMk cId="2936975932" sldId="316"/>
        </pc:sldMkLst>
      </pc:sldChg>
      <pc:sldChg chg="delSp modSp add mod">
        <pc:chgData name="Brian Connolly" userId="3cc0afaf-3fd4-49d4-98eb-f7451fca2ae1" providerId="ADAL" clId="{EABA8746-7DF3-4165-ADBD-AB9241FA0EA9}" dt="2024-01-12T21:10:58.543" v="4864" actId="20577"/>
        <pc:sldMkLst>
          <pc:docMk/>
          <pc:sldMk cId="4294363022" sldId="317"/>
        </pc:sldMkLst>
      </pc:sldChg>
      <pc:sldChg chg="delSp modSp add mod">
        <pc:chgData name="Brian Connolly" userId="3cc0afaf-3fd4-49d4-98eb-f7451fca2ae1" providerId="ADAL" clId="{EABA8746-7DF3-4165-ADBD-AB9241FA0EA9}" dt="2024-01-12T21:11:28.730" v="4865" actId="478"/>
        <pc:sldMkLst>
          <pc:docMk/>
          <pc:sldMk cId="1535547761" sldId="318"/>
        </pc:sldMkLst>
      </pc:sld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A1C0D5FF-0EF5-40F8-9C93-E20F681614C4}" dt="2023-11-22T21:34:04.180" v="835" actId="313"/>
        <pc:sldMkLst>
          <pc:docMk/>
          <pc:sldMk cId="3900127704" sldId="263"/>
        </pc:sldMkLst>
      </pc:sldChg>
    </pc:docChg>
  </pc:docChgLst>
  <pc:docChgLst>
    <pc:chgData name="Terbish Tsendsuren" userId="S::tsendsuren@un.org::01ac52e2-acaa-4e6f-bbf6-c264e303a0e6" providerId="AD" clId="Web-{128E5DC4-E87F-2693-3AEA-533F76444A0D}"/>
    <pc:docChg chg="modSld">
      <pc:chgData name="Terbish Tsendsuren" userId="S::tsendsuren@un.org::01ac52e2-acaa-4e6f-bbf6-c264e303a0e6" providerId="AD" clId="Web-{128E5DC4-E87F-2693-3AEA-533F76444A0D}" dt="2024-10-17T21:51:12.126" v="4"/>
      <pc:docMkLst>
        <pc:docMk/>
      </pc:docMkLst>
      <pc:sldChg chg="modSp">
        <pc:chgData name="Terbish Tsendsuren" userId="S::tsendsuren@un.org::01ac52e2-acaa-4e6f-bbf6-c264e303a0e6" providerId="AD" clId="Web-{128E5DC4-E87F-2693-3AEA-533F76444A0D}" dt="2024-10-17T21:51:12.126" v="4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1C1C2C8F-7751-439F-A70C-A1CB5EC8D60A}"/>
    <pc:docChg chg="delSld modSld">
      <pc:chgData name="Brian Connolly" userId="3cc0afaf-3fd4-49d4-98eb-f7451fca2ae1" providerId="ADAL" clId="{1C1C2C8F-7751-439F-A70C-A1CB5EC8D60A}" dt="2024-10-18T18:44:50.135" v="32" actId="47"/>
      <pc:docMkLst>
        <pc:docMk/>
      </pc:docMkLst>
      <pc:sldChg chg="modSp mod">
        <pc:chgData name="Brian Connolly" userId="3cc0afaf-3fd4-49d4-98eb-f7451fca2ae1" providerId="ADAL" clId="{1C1C2C8F-7751-439F-A70C-A1CB5EC8D60A}" dt="2024-10-18T18:44:29.861" v="18" actId="1076"/>
        <pc:sldMkLst>
          <pc:docMk/>
          <pc:sldMk cId="172835963" sldId="381"/>
        </pc:sldMkLst>
      </pc:sldChg>
      <pc:sldChg chg="del">
        <pc:chgData name="Brian Connolly" userId="3cc0afaf-3fd4-49d4-98eb-f7451fca2ae1" providerId="ADAL" clId="{1C1C2C8F-7751-439F-A70C-A1CB5EC8D60A}" dt="2024-10-18T18:44:50.135" v="32" actId="47"/>
        <pc:sldMkLst>
          <pc:docMk/>
          <pc:sldMk cId="2399830042" sldId="382"/>
        </pc:sldMkLst>
      </pc:sldChg>
      <pc:sldChg chg="modSp mod">
        <pc:chgData name="Brian Connolly" userId="3cc0afaf-3fd4-49d4-98eb-f7451fca2ae1" providerId="ADAL" clId="{1C1C2C8F-7751-439F-A70C-A1CB5EC8D60A}" dt="2024-10-18T18:44:48.494" v="31" actId="20577"/>
        <pc:sldMkLst>
          <pc:docMk/>
          <pc:sldMk cId="492643243" sldId="383"/>
        </pc:sldMkLst>
      </pc:sld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2ED7052E-DA6C-498A-BF0A-88F2B930C750}"/>
    <pc:docChg chg="undo custSel addSld delSld modSld">
      <pc:chgData name="Brian Connolly" userId="3cc0afaf-3fd4-49d4-98eb-f7451fca2ae1" providerId="ADAL" clId="{2ED7052E-DA6C-498A-BF0A-88F2B930C750}" dt="2024-01-11T19:16:09.617" v="6659" actId="47"/>
      <pc:docMkLst>
        <pc:docMk/>
      </pc:docMkLst>
      <pc:sldChg chg="modSp mod">
        <pc:chgData name="Brian Connolly" userId="3cc0afaf-3fd4-49d4-98eb-f7451fca2ae1" providerId="ADAL" clId="{2ED7052E-DA6C-498A-BF0A-88F2B930C750}" dt="2024-01-11T16:19:56.572" v="771" actId="313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2ED7052E-DA6C-498A-BF0A-88F2B930C750}" dt="2024-01-11T19:16:07.837" v="6655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2ED7052E-DA6C-498A-BF0A-88F2B930C750}" dt="2024-01-11T19:16:07.666" v="6654" actId="47"/>
        <pc:sldMkLst>
          <pc:docMk/>
          <pc:sldMk cId="2890732495" sldId="269"/>
        </pc:sldMkLst>
      </pc:sldChg>
      <pc:sldChg chg="del">
        <pc:chgData name="Brian Connolly" userId="3cc0afaf-3fd4-49d4-98eb-f7451fca2ae1" providerId="ADAL" clId="{2ED7052E-DA6C-498A-BF0A-88F2B930C750}" dt="2024-01-11T19:16:08.038" v="6656" actId="47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2ED7052E-DA6C-498A-BF0A-88F2B930C750}" dt="2024-01-11T19:16:07.405" v="6653" actId="47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2ED7052E-DA6C-498A-BF0A-88F2B930C750}" dt="2024-01-11T19:16:03.838" v="6647" actId="47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2ED7052E-DA6C-498A-BF0A-88F2B930C750}" dt="2024-01-11T19:16:09.617" v="6659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2ED7052E-DA6C-498A-BF0A-88F2B930C750}" dt="2024-01-11T19:16:06.739" v="6650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2ED7052E-DA6C-498A-BF0A-88F2B930C750}" dt="2024-01-11T19:16:06.186" v="6649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2ED7052E-DA6C-498A-BF0A-88F2B930C750}" dt="2024-01-11T19:16:07.043" v="6651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2ED7052E-DA6C-498A-BF0A-88F2B930C750}" dt="2024-01-11T19:16:07.228" v="6652" actId="47"/>
        <pc:sldMkLst>
          <pc:docMk/>
          <pc:sldMk cId="3960523515" sldId="289"/>
        </pc:sldMkLst>
      </pc:sldChg>
      <pc:sldChg chg="del">
        <pc:chgData name="Brian Connolly" userId="3cc0afaf-3fd4-49d4-98eb-f7451fca2ae1" providerId="ADAL" clId="{2ED7052E-DA6C-498A-BF0A-88F2B930C750}" dt="2024-01-11T19:16:04.444" v="6648" actId="4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2ED7052E-DA6C-498A-BF0A-88F2B930C750}" dt="2024-01-11T19:16:08.912" v="6658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2ED7052E-DA6C-498A-BF0A-88F2B930C750}" dt="2024-01-11T19:16:08.245" v="6657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2ED7052E-DA6C-498A-BF0A-88F2B930C750}" dt="2024-01-11T16:34:11.499" v="1153" actId="20577"/>
        <pc:sldMkLst>
          <pc:docMk/>
          <pc:sldMk cId="774334366" sldId="294"/>
        </pc:sldMkLst>
      </pc:sldChg>
      <pc:sldChg chg="modSp add mod">
        <pc:chgData name="Brian Connolly" userId="3cc0afaf-3fd4-49d4-98eb-f7451fca2ae1" providerId="ADAL" clId="{2ED7052E-DA6C-498A-BF0A-88F2B930C750}" dt="2024-01-11T16:37:30.043" v="1539" actId="948"/>
        <pc:sldMkLst>
          <pc:docMk/>
          <pc:sldMk cId="2959995407" sldId="295"/>
        </pc:sldMkLst>
      </pc:sldChg>
      <pc:sldChg chg="addSp delSp modSp add mod">
        <pc:chgData name="Brian Connolly" userId="3cc0afaf-3fd4-49d4-98eb-f7451fca2ae1" providerId="ADAL" clId="{2ED7052E-DA6C-498A-BF0A-88F2B930C750}" dt="2024-01-11T16:47:14.356" v="1915" actId="948"/>
        <pc:sldMkLst>
          <pc:docMk/>
          <pc:sldMk cId="3543890376" sldId="296"/>
        </pc:sldMkLst>
      </pc:sldChg>
      <pc:sldChg chg="addSp delSp modSp add mod">
        <pc:chgData name="Brian Connolly" userId="3cc0afaf-3fd4-49d4-98eb-f7451fca2ae1" providerId="ADAL" clId="{2ED7052E-DA6C-498A-BF0A-88F2B930C750}" dt="2024-01-11T16:52:29.055" v="2262" actId="313"/>
        <pc:sldMkLst>
          <pc:docMk/>
          <pc:sldMk cId="4046013673" sldId="297"/>
        </pc:sldMkLst>
      </pc:sldChg>
      <pc:sldChg chg="addSp delSp modSp add mod">
        <pc:chgData name="Brian Connolly" userId="3cc0afaf-3fd4-49d4-98eb-f7451fca2ae1" providerId="ADAL" clId="{2ED7052E-DA6C-498A-BF0A-88F2B930C750}" dt="2024-01-11T17:00:27.607" v="2616" actId="478"/>
        <pc:sldMkLst>
          <pc:docMk/>
          <pc:sldMk cId="1341713245" sldId="298"/>
        </pc:sldMkLst>
      </pc:sldChg>
      <pc:sldChg chg="addSp delSp modSp add mod">
        <pc:chgData name="Brian Connolly" userId="3cc0afaf-3fd4-49d4-98eb-f7451fca2ae1" providerId="ADAL" clId="{2ED7052E-DA6C-498A-BF0A-88F2B930C750}" dt="2024-01-11T17:02:44.388" v="2889" actId="478"/>
        <pc:sldMkLst>
          <pc:docMk/>
          <pc:sldMk cId="388351441" sldId="299"/>
        </pc:sldMkLst>
      </pc:sldChg>
      <pc:sldChg chg="addSp delSp modSp add mod">
        <pc:chgData name="Brian Connolly" userId="3cc0afaf-3fd4-49d4-98eb-f7451fca2ae1" providerId="ADAL" clId="{2ED7052E-DA6C-498A-BF0A-88F2B930C750}" dt="2024-01-11T17:05:41.281" v="3100" actId="14100"/>
        <pc:sldMkLst>
          <pc:docMk/>
          <pc:sldMk cId="1065525010" sldId="300"/>
        </pc:sldMkLst>
      </pc:sldChg>
      <pc:sldChg chg="addSp delSp modSp add mod">
        <pc:chgData name="Brian Connolly" userId="3cc0afaf-3fd4-49d4-98eb-f7451fca2ae1" providerId="ADAL" clId="{2ED7052E-DA6C-498A-BF0A-88F2B930C750}" dt="2024-01-11T17:15:16.029" v="3645" actId="207"/>
        <pc:sldMkLst>
          <pc:docMk/>
          <pc:sldMk cId="1030790241" sldId="301"/>
        </pc:sldMkLst>
      </pc:sldChg>
      <pc:sldChg chg="addSp delSp modSp add mod">
        <pc:chgData name="Brian Connolly" userId="3cc0afaf-3fd4-49d4-98eb-f7451fca2ae1" providerId="ADAL" clId="{2ED7052E-DA6C-498A-BF0A-88F2B930C750}" dt="2024-01-11T17:19:46.715" v="3789" actId="14100"/>
        <pc:sldMkLst>
          <pc:docMk/>
          <pc:sldMk cId="324634911" sldId="302"/>
        </pc:sldMkLst>
      </pc:sldChg>
      <pc:sldChg chg="addSp delSp modSp add mod">
        <pc:chgData name="Brian Connolly" userId="3cc0afaf-3fd4-49d4-98eb-f7451fca2ae1" providerId="ADAL" clId="{2ED7052E-DA6C-498A-BF0A-88F2B930C750}" dt="2024-01-11T17:27:08.716" v="4094" actId="478"/>
        <pc:sldMkLst>
          <pc:docMk/>
          <pc:sldMk cId="4235217261" sldId="303"/>
        </pc:sldMkLst>
      </pc:sldChg>
      <pc:sldChg chg="addSp delSp modSp add mod">
        <pc:chgData name="Brian Connolly" userId="3cc0afaf-3fd4-49d4-98eb-f7451fca2ae1" providerId="ADAL" clId="{2ED7052E-DA6C-498A-BF0A-88F2B930C750}" dt="2024-01-11T17:30:35.079" v="4488" actId="1076"/>
        <pc:sldMkLst>
          <pc:docMk/>
          <pc:sldMk cId="2876905815" sldId="304"/>
        </pc:sldMkLst>
      </pc:sldChg>
      <pc:sldChg chg="addSp delSp modSp add mod">
        <pc:chgData name="Brian Connolly" userId="3cc0afaf-3fd4-49d4-98eb-f7451fca2ae1" providerId="ADAL" clId="{2ED7052E-DA6C-498A-BF0A-88F2B930C750}" dt="2024-01-11T17:37:39.468" v="4956" actId="207"/>
        <pc:sldMkLst>
          <pc:docMk/>
          <pc:sldMk cId="2878686310" sldId="305"/>
        </pc:sldMkLst>
      </pc:sldChg>
      <pc:sldChg chg="addSp delSp modSp add mod">
        <pc:chgData name="Brian Connolly" userId="3cc0afaf-3fd4-49d4-98eb-f7451fca2ae1" providerId="ADAL" clId="{2ED7052E-DA6C-498A-BF0A-88F2B930C750}" dt="2024-01-11T17:43:02.698" v="5393" actId="313"/>
        <pc:sldMkLst>
          <pc:docMk/>
          <pc:sldMk cId="1433870646" sldId="306"/>
        </pc:sldMkLst>
      </pc:sldChg>
      <pc:sldChg chg="addSp delSp modSp add mod">
        <pc:chgData name="Brian Connolly" userId="3cc0afaf-3fd4-49d4-98eb-f7451fca2ae1" providerId="ADAL" clId="{2ED7052E-DA6C-498A-BF0A-88F2B930C750}" dt="2024-01-11T17:49:45.962" v="5541" actId="5793"/>
        <pc:sldMkLst>
          <pc:docMk/>
          <pc:sldMk cId="2440244688" sldId="307"/>
        </pc:sldMkLst>
      </pc:sldChg>
      <pc:sldChg chg="addSp delSp modSp add mod">
        <pc:chgData name="Brian Connolly" userId="3cc0afaf-3fd4-49d4-98eb-f7451fca2ae1" providerId="ADAL" clId="{2ED7052E-DA6C-498A-BF0A-88F2B930C750}" dt="2024-01-11T19:14:32.118" v="6646" actId="167"/>
        <pc:sldMkLst>
          <pc:docMk/>
          <pc:sldMk cId="606730675" sldId="308"/>
        </pc:sldMkLst>
      </pc:sldChg>
      <pc:sldChg chg="addSp delSp modSp add mod">
        <pc:chgData name="Brian Connolly" userId="3cc0afaf-3fd4-49d4-98eb-f7451fca2ae1" providerId="ADAL" clId="{2ED7052E-DA6C-498A-BF0A-88F2B930C750}" dt="2024-01-11T17:52:58.254" v="5929" actId="20577"/>
        <pc:sldMkLst>
          <pc:docMk/>
          <pc:sldMk cId="2532096113" sldId="309"/>
        </pc:sldMkLst>
      </pc:sldChg>
      <pc:sldChg chg="addSp delSp modSp add mod">
        <pc:chgData name="Brian Connolly" userId="3cc0afaf-3fd4-49d4-98eb-f7451fca2ae1" providerId="ADAL" clId="{2ED7052E-DA6C-498A-BF0A-88F2B930C750}" dt="2024-01-11T17:55:56.796" v="6234" actId="478"/>
        <pc:sldMkLst>
          <pc:docMk/>
          <pc:sldMk cId="3399974205" sldId="310"/>
        </pc:sldMkLst>
      </pc:sldChg>
    </pc:docChg>
  </pc:docChgLst>
  <pc:docChgLst>
    <pc:chgData name="Lotta Hagman" userId="d6416cb5-e18c-4783-84b1-dc0e5cd678ba" providerId="ADAL" clId="{9419A315-26E5-4DDF-806A-0C37198BEEED}"/>
    <pc:docChg chg="custSel modSld">
      <pc:chgData name="Lotta Hagman" userId="d6416cb5-e18c-4783-84b1-dc0e5cd678ba" providerId="ADAL" clId="{9419A315-26E5-4DDF-806A-0C37198BEEED}" dt="2024-10-03T12:09:07.728" v="58" actId="478"/>
      <pc:docMkLst>
        <pc:docMk/>
      </pc:docMkLst>
      <pc:sldChg chg="modSp mod">
        <pc:chgData name="Lotta Hagman" userId="d6416cb5-e18c-4783-84b1-dc0e5cd678ba" providerId="ADAL" clId="{9419A315-26E5-4DDF-806A-0C37198BEEED}" dt="2024-10-03T11:22:39.563" v="12" actId="20577"/>
        <pc:sldMkLst>
          <pc:docMk/>
          <pc:sldMk cId="2186584860" sldId="355"/>
        </pc:sldMkLst>
      </pc:sldChg>
      <pc:sldChg chg="modSp mod">
        <pc:chgData name="Lotta Hagman" userId="d6416cb5-e18c-4783-84b1-dc0e5cd678ba" providerId="ADAL" clId="{9419A315-26E5-4DDF-806A-0C37198BEEED}" dt="2024-10-03T11:54:48.768" v="28" actId="20577"/>
        <pc:sldMkLst>
          <pc:docMk/>
          <pc:sldMk cId="4137270058" sldId="370"/>
        </pc:sldMkLst>
      </pc:sldChg>
      <pc:sldChg chg="modSp mod">
        <pc:chgData name="Lotta Hagman" userId="d6416cb5-e18c-4783-84b1-dc0e5cd678ba" providerId="ADAL" clId="{9419A315-26E5-4DDF-806A-0C37198BEEED}" dt="2024-10-03T11:54:58.039" v="30" actId="20577"/>
        <pc:sldMkLst>
          <pc:docMk/>
          <pc:sldMk cId="406518022" sldId="371"/>
        </pc:sldMkLst>
      </pc:sldChg>
      <pc:sldChg chg="modSp mod">
        <pc:chgData name="Lotta Hagman" userId="d6416cb5-e18c-4783-84b1-dc0e5cd678ba" providerId="ADAL" clId="{9419A315-26E5-4DDF-806A-0C37198BEEED}" dt="2024-10-03T11:55:05.571" v="32" actId="20577"/>
        <pc:sldMkLst>
          <pc:docMk/>
          <pc:sldMk cId="2939688170" sldId="372"/>
        </pc:sldMkLst>
      </pc:sldChg>
      <pc:sldChg chg="modSp mod">
        <pc:chgData name="Lotta Hagman" userId="d6416cb5-e18c-4783-84b1-dc0e5cd678ba" providerId="ADAL" clId="{9419A315-26E5-4DDF-806A-0C37198BEEED}" dt="2024-10-03T11:55:12.878" v="34" actId="20577"/>
        <pc:sldMkLst>
          <pc:docMk/>
          <pc:sldMk cId="677400953" sldId="373"/>
        </pc:sldMkLst>
      </pc:sldChg>
      <pc:sldChg chg="modSp mod">
        <pc:chgData name="Lotta Hagman" userId="d6416cb5-e18c-4783-84b1-dc0e5cd678ba" providerId="ADAL" clId="{9419A315-26E5-4DDF-806A-0C37198BEEED}" dt="2024-10-03T11:54:41.888" v="26" actId="20577"/>
        <pc:sldMkLst>
          <pc:docMk/>
          <pc:sldMk cId="302375195" sldId="375"/>
        </pc:sldMkLst>
      </pc:sldChg>
      <pc:sldChg chg="modSp mod">
        <pc:chgData name="Lotta Hagman" userId="d6416cb5-e18c-4783-84b1-dc0e5cd678ba" providerId="ADAL" clId="{9419A315-26E5-4DDF-806A-0C37198BEEED}" dt="2024-10-03T11:35:37.138" v="15" actId="6549"/>
        <pc:sldMkLst>
          <pc:docMk/>
          <pc:sldMk cId="172835963" sldId="381"/>
        </pc:sldMkLst>
      </pc:sldChg>
      <pc:sldChg chg="delSp modSp mod">
        <pc:chgData name="Lotta Hagman" userId="d6416cb5-e18c-4783-84b1-dc0e5cd678ba" providerId="ADAL" clId="{9419A315-26E5-4DDF-806A-0C37198BEEED}" dt="2024-10-03T12:09:07.728" v="58" actId="478"/>
        <pc:sldMkLst>
          <pc:docMk/>
          <pc:sldMk cId="2399830042" sldId="382"/>
        </pc:sldMkLst>
      </pc:sldChg>
    </pc:docChg>
  </pc:docChgLst>
  <pc:docChgLst>
    <pc:chgData name="Brian Connolly" userId="3cc0afaf-3fd4-49d4-98eb-f7451fca2ae1" providerId="ADAL" clId="{51D42893-DC4F-40BB-AD59-7882FE0DDEB7}"/>
    <pc:docChg chg="custSel addSld modSld sldOrd">
      <pc:chgData name="Brian Connolly" userId="3cc0afaf-3fd4-49d4-98eb-f7451fca2ae1" providerId="ADAL" clId="{51D42893-DC4F-40BB-AD59-7882FE0DDEB7}" dt="2024-10-03T11:39:05.585" v="496"/>
      <pc:docMkLst>
        <pc:docMk/>
      </pc:docMkLst>
      <pc:sldChg chg="addSp modSp new mod">
        <pc:chgData name="Brian Connolly" userId="3cc0afaf-3fd4-49d4-98eb-f7451fca2ae1" providerId="ADAL" clId="{51D42893-DC4F-40BB-AD59-7882FE0DDEB7}" dt="2024-10-02T07:44:25.924" v="65" actId="6549"/>
        <pc:sldMkLst>
          <pc:docMk/>
          <pc:sldMk cId="343628848" sldId="380"/>
        </pc:sldMkLst>
      </pc:sldChg>
      <pc:sldChg chg="modSp mod ord">
        <pc:chgData name="Brian Connolly" userId="3cc0afaf-3fd4-49d4-98eb-f7451fca2ae1" providerId="ADAL" clId="{51D42893-DC4F-40BB-AD59-7882FE0DDEB7}" dt="2024-10-03T11:39:05.585" v="496"/>
        <pc:sldMkLst>
          <pc:docMk/>
          <pc:sldMk cId="172835963" sldId="381"/>
        </pc:sldMkLst>
      </pc:sldChg>
      <pc:sldChg chg="modSp mod ord">
        <pc:chgData name="Brian Connolly" userId="3cc0afaf-3fd4-49d4-98eb-f7451fca2ae1" providerId="ADAL" clId="{51D42893-DC4F-40BB-AD59-7882FE0DDEB7}" dt="2024-10-02T07:46:17.926" v="75" actId="20577"/>
        <pc:sldMkLst>
          <pc:docMk/>
          <pc:sldMk cId="2399830042" sldId="382"/>
        </pc:sldMkLst>
      </pc:sldChg>
    </pc:docChg>
  </pc:docChgLst>
  <pc:docChgLst>
    <pc:chgData name="Brian Connolly" userId="3cc0afaf-3fd4-49d4-98eb-f7451fca2ae1" providerId="ADAL" clId="{8C912B70-4CD2-47FC-9811-483B78B7F81F}"/>
    <pc:docChg chg="undo custSel modSld">
      <pc:chgData name="Brian Connolly" userId="3cc0afaf-3fd4-49d4-98eb-f7451fca2ae1" providerId="ADAL" clId="{8C912B70-4CD2-47FC-9811-483B78B7F81F}" dt="2024-01-10T17:58:05.717" v="1049" actId="255"/>
      <pc:docMkLst>
        <pc:docMk/>
      </pc:docMkLst>
      <pc:sldChg chg="modSp mod">
        <pc:chgData name="Brian Connolly" userId="3cc0afaf-3fd4-49d4-98eb-f7451fca2ae1" providerId="ADAL" clId="{8C912B70-4CD2-47FC-9811-483B78B7F81F}" dt="2024-01-10T17:58:05.717" v="1049" actId="255"/>
        <pc:sldMkLst>
          <pc:docMk/>
          <pc:sldMk cId="570821271" sldId="284"/>
        </pc:sldMkLst>
      </pc:sldChg>
      <pc:sldChg chg="modSp mod">
        <pc:chgData name="Brian Connolly" userId="3cc0afaf-3fd4-49d4-98eb-f7451fca2ae1" providerId="ADAL" clId="{8C912B70-4CD2-47FC-9811-483B78B7F81F}" dt="2024-01-09T23:07:03.537" v="369" actId="113"/>
        <pc:sldMkLst>
          <pc:docMk/>
          <pc:sldMk cId="2951854945" sldId="287"/>
        </pc:sldMkLst>
      </pc:sldChg>
      <pc:sldChg chg="modSp mod">
        <pc:chgData name="Brian Connolly" userId="3cc0afaf-3fd4-49d4-98eb-f7451fca2ae1" providerId="ADAL" clId="{8C912B70-4CD2-47FC-9811-483B78B7F81F}" dt="2024-01-09T21:40:49.405" v="4" actId="208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AC62AC6F-33E8-4F68-A18A-1DF8FBA71CDA}"/>
    <pc:docChg chg="undo custSel addSld delSld modSld modMainMaster">
      <pc:chgData name="Brian Connolly" userId="3cc0afaf-3fd4-49d4-98eb-f7451fca2ae1" providerId="ADAL" clId="{AC62AC6F-33E8-4F68-A18A-1DF8FBA71CDA}" dt="2024-07-15T21:07:10.881" v="659" actId="478"/>
      <pc:docMkLst>
        <pc:docMk/>
      </pc:docMkLst>
      <pc:sldChg chg="addSp delSp modSp mod">
        <pc:chgData name="Brian Connolly" userId="3cc0afaf-3fd4-49d4-98eb-f7451fca2ae1" providerId="ADAL" clId="{AC62AC6F-33E8-4F68-A18A-1DF8FBA71CDA}" dt="2024-07-15T20:35:04.924" v="106" actId="47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AC62AC6F-33E8-4F68-A18A-1DF8FBA71CDA}" dt="2024-07-15T20:37:02.619" v="158" actId="313"/>
        <pc:sldMkLst>
          <pc:docMk/>
          <pc:sldMk cId="774334366" sldId="294"/>
        </pc:sldMkLst>
      </pc:sldChg>
      <pc:sldChg chg="addSp delSp modSp mod">
        <pc:chgData name="Brian Connolly" userId="3cc0afaf-3fd4-49d4-98eb-f7451fca2ae1" providerId="ADAL" clId="{AC62AC6F-33E8-4F68-A18A-1DF8FBA71CDA}" dt="2024-07-15T20:38:05.844" v="227" actId="6549"/>
        <pc:sldMkLst>
          <pc:docMk/>
          <pc:sldMk cId="2680849819" sldId="353"/>
        </pc:sldMkLst>
      </pc:sldChg>
      <pc:sldChg chg="addSp delSp modSp mod">
        <pc:chgData name="Brian Connolly" userId="3cc0afaf-3fd4-49d4-98eb-f7451fca2ae1" providerId="ADAL" clId="{AC62AC6F-33E8-4F68-A18A-1DF8FBA71CDA}" dt="2024-07-15T20:45:42.204" v="261" actId="6549"/>
        <pc:sldMkLst>
          <pc:docMk/>
          <pc:sldMk cId="3023369148" sldId="354"/>
        </pc:sldMkLst>
      </pc:sldChg>
      <pc:sldChg chg="addSp delSp modSp mod">
        <pc:chgData name="Brian Connolly" userId="3cc0afaf-3fd4-49d4-98eb-f7451fca2ae1" providerId="ADAL" clId="{AC62AC6F-33E8-4F68-A18A-1DF8FBA71CDA}" dt="2024-07-15T20:46:17.270" v="321" actId="6549"/>
        <pc:sldMkLst>
          <pc:docMk/>
          <pc:sldMk cId="2186584860" sldId="355"/>
        </pc:sldMkLst>
      </pc:sldChg>
      <pc:sldChg chg="addSp delSp modSp mod">
        <pc:chgData name="Brian Connolly" userId="3cc0afaf-3fd4-49d4-98eb-f7451fca2ae1" providerId="ADAL" clId="{AC62AC6F-33E8-4F68-A18A-1DF8FBA71CDA}" dt="2024-07-15T20:37:33.451" v="190" actId="6549"/>
        <pc:sldMkLst>
          <pc:docMk/>
          <pc:sldMk cId="823068076" sldId="356"/>
        </pc:sldMkLst>
      </pc:sldChg>
      <pc:sldChg chg="addSp delSp modSp mod">
        <pc:chgData name="Brian Connolly" userId="3cc0afaf-3fd4-49d4-98eb-f7451fca2ae1" providerId="ADAL" clId="{AC62AC6F-33E8-4F68-A18A-1DF8FBA71CDA}" dt="2024-07-15T20:46:48.011" v="360" actId="6549"/>
        <pc:sldMkLst>
          <pc:docMk/>
          <pc:sldMk cId="3357582479" sldId="357"/>
        </pc:sldMkLst>
      </pc:sldChg>
      <pc:sldChg chg="addSp delSp modSp mod">
        <pc:chgData name="Brian Connolly" userId="3cc0afaf-3fd4-49d4-98eb-f7451fca2ae1" providerId="ADAL" clId="{AC62AC6F-33E8-4F68-A18A-1DF8FBA71CDA}" dt="2024-07-15T20:48:26.421" v="370" actId="113"/>
        <pc:sldMkLst>
          <pc:docMk/>
          <pc:sldMk cId="3124821580" sldId="358"/>
        </pc:sldMkLst>
      </pc:sldChg>
      <pc:sldChg chg="addSp delSp modSp mod">
        <pc:chgData name="Brian Connolly" userId="3cc0afaf-3fd4-49d4-98eb-f7451fca2ae1" providerId="ADAL" clId="{AC62AC6F-33E8-4F68-A18A-1DF8FBA71CDA}" dt="2024-07-15T20:48:11.334" v="365" actId="113"/>
        <pc:sldMkLst>
          <pc:docMk/>
          <pc:sldMk cId="1647721744" sldId="359"/>
        </pc:sldMkLst>
      </pc:sldChg>
      <pc:sldChg chg="addSp delSp modSp mod">
        <pc:chgData name="Brian Connolly" userId="3cc0afaf-3fd4-49d4-98eb-f7451fca2ae1" providerId="ADAL" clId="{AC62AC6F-33E8-4F68-A18A-1DF8FBA71CDA}" dt="2024-07-15T20:48:44.497" v="376" actId="113"/>
        <pc:sldMkLst>
          <pc:docMk/>
          <pc:sldMk cId="3952722583" sldId="360"/>
        </pc:sldMkLst>
      </pc:sldChg>
      <pc:sldChg chg="addSp delSp modSp mod">
        <pc:chgData name="Brian Connolly" userId="3cc0afaf-3fd4-49d4-98eb-f7451fca2ae1" providerId="ADAL" clId="{AC62AC6F-33E8-4F68-A18A-1DF8FBA71CDA}" dt="2024-07-15T20:56:58.694" v="455" actId="1582"/>
        <pc:sldMkLst>
          <pc:docMk/>
          <pc:sldMk cId="231667470" sldId="361"/>
        </pc:sldMkLst>
      </pc:sldChg>
      <pc:sldChg chg="addSp delSp modSp mod">
        <pc:chgData name="Brian Connolly" userId="3cc0afaf-3fd4-49d4-98eb-f7451fca2ae1" providerId="ADAL" clId="{AC62AC6F-33E8-4F68-A18A-1DF8FBA71CDA}" dt="2024-07-15T20:57:54.233" v="483" actId="6549"/>
        <pc:sldMkLst>
          <pc:docMk/>
          <pc:sldMk cId="2658137995" sldId="363"/>
        </pc:sldMkLst>
      </pc:sldChg>
      <pc:sldChg chg="addSp delSp modSp mod">
        <pc:chgData name="Brian Connolly" userId="3cc0afaf-3fd4-49d4-98eb-f7451fca2ae1" providerId="ADAL" clId="{AC62AC6F-33E8-4F68-A18A-1DF8FBA71CDA}" dt="2024-07-15T21:01:07.310" v="516" actId="6549"/>
        <pc:sldMkLst>
          <pc:docMk/>
          <pc:sldMk cId="3959477927" sldId="364"/>
        </pc:sldMkLst>
      </pc:sldChg>
      <pc:sldChg chg="addSp delSp modSp mod">
        <pc:chgData name="Brian Connolly" userId="3cc0afaf-3fd4-49d4-98eb-f7451fca2ae1" providerId="ADAL" clId="{AC62AC6F-33E8-4F68-A18A-1DF8FBA71CDA}" dt="2024-07-15T21:01:40.175" v="571" actId="6549"/>
        <pc:sldMkLst>
          <pc:docMk/>
          <pc:sldMk cId="1388556841" sldId="365"/>
        </pc:sldMkLst>
      </pc:sldChg>
      <pc:sldChg chg="addSp delSp modSp mod">
        <pc:chgData name="Brian Connolly" userId="3cc0afaf-3fd4-49d4-98eb-f7451fca2ae1" providerId="ADAL" clId="{AC62AC6F-33E8-4F68-A18A-1DF8FBA71CDA}" dt="2024-07-15T21:02:05.668" v="641" actId="478"/>
        <pc:sldMkLst>
          <pc:docMk/>
          <pc:sldMk cId="858363563" sldId="366"/>
        </pc:sldMkLst>
      </pc:sldChg>
      <pc:sldChg chg="addSp delSp modSp mod">
        <pc:chgData name="Brian Connolly" userId="3cc0afaf-3fd4-49d4-98eb-f7451fca2ae1" providerId="ADAL" clId="{AC62AC6F-33E8-4F68-A18A-1DF8FBA71CDA}" dt="2024-07-15T21:06:39.790" v="643" actId="478"/>
        <pc:sldMkLst>
          <pc:docMk/>
          <pc:sldMk cId="978972156" sldId="367"/>
        </pc:sldMkLst>
      </pc:sldChg>
      <pc:sldChg chg="addSp delSp modSp mod">
        <pc:chgData name="Brian Connolly" userId="3cc0afaf-3fd4-49d4-98eb-f7451fca2ae1" providerId="ADAL" clId="{AC62AC6F-33E8-4F68-A18A-1DF8FBA71CDA}" dt="2024-07-15T21:06:50.304" v="647" actId="478"/>
        <pc:sldMkLst>
          <pc:docMk/>
          <pc:sldMk cId="3584345851" sldId="368"/>
        </pc:sldMkLst>
      </pc:sldChg>
      <pc:sldChg chg="addSp delSp modSp mod">
        <pc:chgData name="Brian Connolly" userId="3cc0afaf-3fd4-49d4-98eb-f7451fca2ae1" providerId="ADAL" clId="{AC62AC6F-33E8-4F68-A18A-1DF8FBA71CDA}" dt="2024-07-15T21:06:54.653" v="649" actId="478"/>
        <pc:sldMkLst>
          <pc:docMk/>
          <pc:sldMk cId="1019220183" sldId="369"/>
        </pc:sldMkLst>
      </pc:sldChg>
      <pc:sldChg chg="addSp delSp modSp mod">
        <pc:chgData name="Brian Connolly" userId="3cc0afaf-3fd4-49d4-98eb-f7451fca2ae1" providerId="ADAL" clId="{AC62AC6F-33E8-4F68-A18A-1DF8FBA71CDA}" dt="2024-07-15T21:07:01.656" v="653" actId="478"/>
        <pc:sldMkLst>
          <pc:docMk/>
          <pc:sldMk cId="4137270058" sldId="370"/>
        </pc:sldMkLst>
      </pc:sldChg>
      <pc:sldChg chg="addSp delSp modSp mod">
        <pc:chgData name="Brian Connolly" userId="3cc0afaf-3fd4-49d4-98eb-f7451fca2ae1" providerId="ADAL" clId="{AC62AC6F-33E8-4F68-A18A-1DF8FBA71CDA}" dt="2024-07-15T21:07:04.616" v="655" actId="478"/>
        <pc:sldMkLst>
          <pc:docMk/>
          <pc:sldMk cId="406518022" sldId="371"/>
        </pc:sldMkLst>
      </pc:sldChg>
      <pc:sldChg chg="addSp delSp modSp mod">
        <pc:chgData name="Brian Connolly" userId="3cc0afaf-3fd4-49d4-98eb-f7451fca2ae1" providerId="ADAL" clId="{AC62AC6F-33E8-4F68-A18A-1DF8FBA71CDA}" dt="2024-07-15T21:07:08.024" v="657" actId="478"/>
        <pc:sldMkLst>
          <pc:docMk/>
          <pc:sldMk cId="2939688170" sldId="372"/>
        </pc:sldMkLst>
      </pc:sldChg>
      <pc:sldChg chg="addSp delSp modSp mod">
        <pc:chgData name="Brian Connolly" userId="3cc0afaf-3fd4-49d4-98eb-f7451fca2ae1" providerId="ADAL" clId="{AC62AC6F-33E8-4F68-A18A-1DF8FBA71CDA}" dt="2024-07-15T21:07:10.881" v="659" actId="478"/>
        <pc:sldMkLst>
          <pc:docMk/>
          <pc:sldMk cId="677400953" sldId="373"/>
        </pc:sldMkLst>
      </pc:sldChg>
      <pc:sldChg chg="addSp delSp modSp mod">
        <pc:chgData name="Brian Connolly" userId="3cc0afaf-3fd4-49d4-98eb-f7451fca2ae1" providerId="ADAL" clId="{AC62AC6F-33E8-4F68-A18A-1DF8FBA71CDA}" dt="2024-07-15T20:57:18.020" v="459" actId="478"/>
        <pc:sldMkLst>
          <pc:docMk/>
          <pc:sldMk cId="1838767789" sldId="374"/>
        </pc:sldMkLst>
      </pc:sldChg>
      <pc:sldChg chg="addSp delSp modSp mod">
        <pc:chgData name="Brian Connolly" userId="3cc0afaf-3fd4-49d4-98eb-f7451fca2ae1" providerId="ADAL" clId="{AC62AC6F-33E8-4F68-A18A-1DF8FBA71CDA}" dt="2024-07-15T21:06:58.705" v="651" actId="478"/>
        <pc:sldMkLst>
          <pc:docMk/>
          <pc:sldMk cId="302375195" sldId="375"/>
        </pc:sldMkLst>
      </pc:sldChg>
      <pc:sldChg chg="delSp modSp add mod">
        <pc:chgData name="Brian Connolly" userId="3cc0afaf-3fd4-49d4-98eb-f7451fca2ae1" providerId="ADAL" clId="{AC62AC6F-33E8-4F68-A18A-1DF8FBA71CDA}" dt="2024-07-15T20:35:02.821" v="105" actId="478"/>
        <pc:sldMkLst>
          <pc:docMk/>
          <pc:sldMk cId="864786547" sldId="376"/>
        </pc:sldMkLst>
      </pc:sldChg>
      <pc:sldChg chg="add del setBg">
        <pc:chgData name="Brian Connolly" userId="3cc0afaf-3fd4-49d4-98eb-f7451fca2ae1" providerId="ADAL" clId="{AC62AC6F-33E8-4F68-A18A-1DF8FBA71CDA}" dt="2024-07-15T21:06:44.374" v="645" actId="47"/>
        <pc:sldMkLst>
          <pc:docMk/>
          <pc:sldMk cId="1248477157" sldId="377"/>
        </pc:sldMkLst>
      </pc:sldChg>
      <pc:sldMasterChg chg="addSp delSp modSp mod modSldLayout">
        <pc:chgData name="Brian Connolly" userId="3cc0afaf-3fd4-49d4-98eb-f7451fca2ae1" providerId="ADAL" clId="{AC62AC6F-33E8-4F68-A18A-1DF8FBA71CDA}" dt="2024-07-15T20:33:47.907" v="64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AC62AC6F-33E8-4F68-A18A-1DF8FBA71CDA}" dt="2024-07-15T20:33:15.014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7E3B4103-5FBC-E059-C816-51AE3952CC21}"/>
    <pc:docChg chg="modSld">
      <pc:chgData name="Terbish Tsendsuren" userId="S::tsendsuren@un.org::01ac52e2-acaa-4e6f-bbf6-c264e303a0e6" providerId="AD" clId="Web-{7E3B4103-5FBC-E059-C816-51AE3952CC21}" dt="2024-10-17T22:39:52.487" v="16" actId="1076"/>
      <pc:docMkLst>
        <pc:docMk/>
      </pc:docMkLst>
      <pc:sldChg chg="addSp delSp modSp">
        <pc:chgData name="Terbish Tsendsuren" userId="S::tsendsuren@un.org::01ac52e2-acaa-4e6f-bbf6-c264e303a0e6" providerId="AD" clId="Web-{7E3B4103-5FBC-E059-C816-51AE3952CC21}" dt="2024-10-17T22:39:52.487" v="16" actId="1076"/>
        <pc:sldMkLst>
          <pc:docMk/>
          <pc:sldMk cId="172835963" sldId="381"/>
        </pc:sldMkLst>
      </pc:sldChg>
    </pc:docChg>
  </pc:docChgLst>
  <pc:docChgLst>
    <pc:chgData name="gemma@ruffino.co.uk" userId="S::urn:spo:guest#gemma@ruffino.co.uk::" providerId="AD" clId="Web-{FDC47360-99B5-AE85-DC09-F04A144A364B}"/>
    <pc:docChg chg="modSld">
      <pc:chgData name="gemma@ruffino.co.uk" userId="S::urn:spo:guest#gemma@ruffino.co.uk::" providerId="AD" clId="Web-{FDC47360-99B5-AE85-DC09-F04A144A364B}" dt="2024-12-13T11:24:16.626" v="240" actId="20577"/>
      <pc:docMkLst>
        <pc:docMk/>
      </pc:docMkLst>
      <pc:sldChg chg="modSp">
        <pc:chgData name="gemma@ruffino.co.uk" userId="S::urn:spo:guest#gemma@ruffino.co.uk::" providerId="AD" clId="Web-{FDC47360-99B5-AE85-DC09-F04A144A364B}" dt="2024-12-13T10:33:20.423" v="45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FDC47360-99B5-AE85-DC09-F04A144A364B}" dt="2024-12-13T10:53:25.110" v="57" actId="20577"/>
        <pc:sldMkLst>
          <pc:docMk/>
          <pc:sldMk cId="774334366" sldId="294"/>
        </pc:sldMkLst>
      </pc:sldChg>
      <pc:sldChg chg="modSp">
        <pc:chgData name="gemma@ruffino.co.uk" userId="S::urn:spo:guest#gemma@ruffino.co.uk::" providerId="AD" clId="Web-{FDC47360-99B5-AE85-DC09-F04A144A364B}" dt="2024-12-13T11:22:44.202" v="222" actId="20577"/>
        <pc:sldMkLst>
          <pc:docMk/>
          <pc:sldMk cId="2680849819" sldId="353"/>
        </pc:sldMkLst>
      </pc:sldChg>
      <pc:sldChg chg="modSp">
        <pc:chgData name="gemma@ruffino.co.uk" userId="S::urn:spo:guest#gemma@ruffino.co.uk::" providerId="AD" clId="Web-{FDC47360-99B5-AE85-DC09-F04A144A364B}" dt="2024-12-13T11:22:56.515" v="226" actId="20577"/>
        <pc:sldMkLst>
          <pc:docMk/>
          <pc:sldMk cId="3023369148" sldId="354"/>
        </pc:sldMkLst>
      </pc:sldChg>
      <pc:sldChg chg="modSp">
        <pc:chgData name="gemma@ruffino.co.uk" userId="S::urn:spo:guest#gemma@ruffino.co.uk::" providerId="AD" clId="Web-{FDC47360-99B5-AE85-DC09-F04A144A364B}" dt="2024-12-13T11:23:17.125" v="231" actId="20577"/>
        <pc:sldMkLst>
          <pc:docMk/>
          <pc:sldMk cId="2186584860" sldId="355"/>
        </pc:sldMkLst>
      </pc:sldChg>
      <pc:sldChg chg="modSp">
        <pc:chgData name="gemma@ruffino.co.uk" userId="S::urn:spo:guest#gemma@ruffino.co.uk::" providerId="AD" clId="Web-{FDC47360-99B5-AE85-DC09-F04A144A364B}" dt="2024-12-13T10:58:24.771" v="99" actId="20577"/>
        <pc:sldMkLst>
          <pc:docMk/>
          <pc:sldMk cId="823068076" sldId="356"/>
        </pc:sldMkLst>
      </pc:sldChg>
      <pc:sldChg chg="modSp">
        <pc:chgData name="gemma@ruffino.co.uk" userId="S::urn:spo:guest#gemma@ruffino.co.uk::" providerId="AD" clId="Web-{FDC47360-99B5-AE85-DC09-F04A144A364B}" dt="2024-12-13T11:06:57.577" v="152" actId="20577"/>
        <pc:sldMkLst>
          <pc:docMk/>
          <pc:sldMk cId="3124821580" sldId="358"/>
        </pc:sldMkLst>
      </pc:sldChg>
      <pc:sldChg chg="modSp">
        <pc:chgData name="gemma@ruffino.co.uk" userId="S::urn:spo:guest#gemma@ruffino.co.uk::" providerId="AD" clId="Web-{FDC47360-99B5-AE85-DC09-F04A144A364B}" dt="2024-12-13T11:08:26.391" v="160" actId="20577"/>
        <pc:sldMkLst>
          <pc:docMk/>
          <pc:sldMk cId="3952722583" sldId="360"/>
        </pc:sldMkLst>
      </pc:sldChg>
      <pc:sldChg chg="modSp">
        <pc:chgData name="gemma@ruffino.co.uk" userId="S::urn:spo:guest#gemma@ruffino.co.uk::" providerId="AD" clId="Web-{FDC47360-99B5-AE85-DC09-F04A144A364B}" dt="2024-12-13T11:23:59.344" v="236" actId="20577"/>
        <pc:sldMkLst>
          <pc:docMk/>
          <pc:sldMk cId="2658137995" sldId="363"/>
        </pc:sldMkLst>
      </pc:sldChg>
      <pc:sldChg chg="modSp">
        <pc:chgData name="gemma@ruffino.co.uk" userId="S::urn:spo:guest#gemma@ruffino.co.uk::" providerId="AD" clId="Web-{FDC47360-99B5-AE85-DC09-F04A144A364B}" dt="2024-12-13T11:24:16.626" v="240" actId="20577"/>
        <pc:sldMkLst>
          <pc:docMk/>
          <pc:sldMk cId="3959477927" sldId="364"/>
        </pc:sldMkLst>
      </pc:sldChg>
      <pc:sldChg chg="modSp">
        <pc:chgData name="gemma@ruffino.co.uk" userId="S::urn:spo:guest#gemma@ruffino.co.uk::" providerId="AD" clId="Web-{FDC47360-99B5-AE85-DC09-F04A144A364B}" dt="2024-12-13T11:10:18.580" v="165" actId="20577"/>
        <pc:sldMkLst>
          <pc:docMk/>
          <pc:sldMk cId="1838767789" sldId="374"/>
        </pc:sldMkLst>
      </pc:sldChg>
      <pc:sldChg chg="modSp">
        <pc:chgData name="gemma@ruffino.co.uk" userId="S::urn:spo:guest#gemma@ruffino.co.uk::" providerId="AD" clId="Web-{FDC47360-99B5-AE85-DC09-F04A144A364B}" dt="2024-12-13T10:12:25.662" v="23"/>
        <pc:sldMkLst>
          <pc:docMk/>
          <pc:sldMk cId="1201491274" sldId="376"/>
        </pc:sldMkLst>
      </pc:sldChg>
      <pc:sldChg chg="modSp">
        <pc:chgData name="gemma@ruffino.co.uk" userId="S::urn:spo:guest#gemma@ruffino.co.uk::" providerId="AD" clId="Web-{FDC47360-99B5-AE85-DC09-F04A144A364B}" dt="2024-12-13T11:12:52.911" v="166" actId="20577"/>
        <pc:sldMkLst>
          <pc:docMk/>
          <pc:sldMk cId="3676203532" sldId="379"/>
        </pc:sldMkLst>
      </pc:sldChg>
      <pc:sldChg chg="modSp">
        <pc:chgData name="gemma@ruffino.co.uk" userId="S::urn:spo:guest#gemma@ruffino.co.uk::" providerId="AD" clId="Web-{FDC47360-99B5-AE85-DC09-F04A144A364B}" dt="2024-12-13T11:23:21.437" v="233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Brian Connolly" userId="3cc0afaf-3fd4-49d4-98eb-f7451fca2ae1" providerId="ADAL" clId="{5C209A7A-B994-4252-979C-E67DCE143801}"/>
    <pc:docChg chg="undo custSel addSld modSld">
      <pc:chgData name="Brian Connolly" userId="3cc0afaf-3fd4-49d4-98eb-f7451fca2ae1" providerId="ADAL" clId="{5C209A7A-B994-4252-979C-E67DCE143801}" dt="2024-04-01T21:09:57.039" v="2618" actId="6549"/>
      <pc:docMkLst>
        <pc:docMk/>
      </pc:docMkLst>
      <pc:sldChg chg="addSp delSp modSp add mod">
        <pc:chgData name="Brian Connolly" userId="3cc0afaf-3fd4-49d4-98eb-f7451fca2ae1" providerId="ADAL" clId="{5C209A7A-B994-4252-979C-E67DCE143801}" dt="2024-04-01T20:42:25.238" v="760" actId="948"/>
        <pc:sldMkLst>
          <pc:docMk/>
          <pc:sldMk cId="3270981180" sldId="337"/>
        </pc:sldMkLst>
      </pc:sldChg>
      <pc:sldChg chg="modSp add mod">
        <pc:chgData name="Brian Connolly" userId="3cc0afaf-3fd4-49d4-98eb-f7451fca2ae1" providerId="ADAL" clId="{5C209A7A-B994-4252-979C-E67DCE143801}" dt="2024-04-01T20:45:41.632" v="1359" actId="20577"/>
        <pc:sldMkLst>
          <pc:docMk/>
          <pc:sldMk cId="2262778219" sldId="338"/>
        </pc:sldMkLst>
      </pc:sldChg>
      <pc:sldChg chg="modSp add mod">
        <pc:chgData name="Brian Connolly" userId="3cc0afaf-3fd4-49d4-98eb-f7451fca2ae1" providerId="ADAL" clId="{5C209A7A-B994-4252-979C-E67DCE143801}" dt="2024-04-01T20:49:01.647" v="2089" actId="20577"/>
        <pc:sldMkLst>
          <pc:docMk/>
          <pc:sldMk cId="2175612282" sldId="339"/>
        </pc:sldMkLst>
      </pc:sldChg>
      <pc:sldChg chg="addSp delSp modSp add mod">
        <pc:chgData name="Brian Connolly" userId="3cc0afaf-3fd4-49d4-98eb-f7451fca2ae1" providerId="ADAL" clId="{5C209A7A-B994-4252-979C-E67DCE143801}" dt="2024-04-01T20:52:22.532" v="2103" actId="1076"/>
        <pc:sldMkLst>
          <pc:docMk/>
          <pc:sldMk cId="1129362379" sldId="340"/>
        </pc:sldMkLst>
      </pc:sldChg>
      <pc:sldChg chg="addSp delSp modSp add mod">
        <pc:chgData name="Brian Connolly" userId="3cc0afaf-3fd4-49d4-98eb-f7451fca2ae1" providerId="ADAL" clId="{5C209A7A-B994-4252-979C-E67DCE143801}" dt="2024-04-01T20:53:55.994" v="2121"/>
        <pc:sldMkLst>
          <pc:docMk/>
          <pc:sldMk cId="3550822987" sldId="341"/>
        </pc:sldMkLst>
      </pc:sldChg>
      <pc:sldChg chg="addSp delSp modSp add mod">
        <pc:chgData name="Brian Connolly" userId="3cc0afaf-3fd4-49d4-98eb-f7451fca2ae1" providerId="ADAL" clId="{5C209A7A-B994-4252-979C-E67DCE143801}" dt="2024-04-01T20:54:37.494" v="2147" actId="1076"/>
        <pc:sldMkLst>
          <pc:docMk/>
          <pc:sldMk cId="137571852" sldId="342"/>
        </pc:sldMkLst>
      </pc:sldChg>
      <pc:sldChg chg="addSp delSp modSp add mod">
        <pc:chgData name="Brian Connolly" userId="3cc0afaf-3fd4-49d4-98eb-f7451fca2ae1" providerId="ADAL" clId="{5C209A7A-B994-4252-979C-E67DCE143801}" dt="2024-04-01T20:55:28.906" v="2181"/>
        <pc:sldMkLst>
          <pc:docMk/>
          <pc:sldMk cId="3988502636" sldId="343"/>
        </pc:sldMkLst>
      </pc:sldChg>
      <pc:sldChg chg="addSp delSp modSp add mod">
        <pc:chgData name="Brian Connolly" userId="3cc0afaf-3fd4-49d4-98eb-f7451fca2ae1" providerId="ADAL" clId="{5C209A7A-B994-4252-979C-E67DCE143801}" dt="2024-04-01T20:56:09.036" v="2207"/>
        <pc:sldMkLst>
          <pc:docMk/>
          <pc:sldMk cId="2419693847" sldId="344"/>
        </pc:sldMkLst>
      </pc:sldChg>
      <pc:sldChg chg="addSp delSp modSp add mod">
        <pc:chgData name="Brian Connolly" userId="3cc0afaf-3fd4-49d4-98eb-f7451fca2ae1" providerId="ADAL" clId="{5C209A7A-B994-4252-979C-E67DCE143801}" dt="2024-04-01T20:56:49.047" v="2246" actId="1076"/>
        <pc:sldMkLst>
          <pc:docMk/>
          <pc:sldMk cId="40264027" sldId="345"/>
        </pc:sldMkLst>
      </pc:sldChg>
      <pc:sldChg chg="addSp delSp modSp add mod">
        <pc:chgData name="Brian Connolly" userId="3cc0afaf-3fd4-49d4-98eb-f7451fca2ae1" providerId="ADAL" clId="{5C209A7A-B994-4252-979C-E67DCE143801}" dt="2024-04-01T20:57:32.441" v="2291" actId="1076"/>
        <pc:sldMkLst>
          <pc:docMk/>
          <pc:sldMk cId="3767904203" sldId="346"/>
        </pc:sldMkLst>
      </pc:sldChg>
      <pc:sldChg chg="addSp delSp modSp add mod">
        <pc:chgData name="Brian Connolly" userId="3cc0afaf-3fd4-49d4-98eb-f7451fca2ae1" providerId="ADAL" clId="{5C209A7A-B994-4252-979C-E67DCE143801}" dt="2024-04-01T20:58:28.388" v="2378" actId="313"/>
        <pc:sldMkLst>
          <pc:docMk/>
          <pc:sldMk cId="1337968980" sldId="347"/>
        </pc:sldMkLst>
      </pc:sldChg>
      <pc:sldChg chg="addSp delSp modSp add mod">
        <pc:chgData name="Brian Connolly" userId="3cc0afaf-3fd4-49d4-98eb-f7451fca2ae1" providerId="ADAL" clId="{5C209A7A-B994-4252-979C-E67DCE143801}" dt="2024-04-01T21:03:38.484" v="2481" actId="1076"/>
        <pc:sldMkLst>
          <pc:docMk/>
          <pc:sldMk cId="2883912555" sldId="348"/>
        </pc:sldMkLst>
      </pc:sldChg>
      <pc:sldChg chg="modSp add mod">
        <pc:chgData name="Brian Connolly" userId="3cc0afaf-3fd4-49d4-98eb-f7451fca2ae1" providerId="ADAL" clId="{5C209A7A-B994-4252-979C-E67DCE143801}" dt="2024-04-01T21:03:05.340" v="2476" actId="6549"/>
        <pc:sldMkLst>
          <pc:docMk/>
          <pc:sldMk cId="4045842660" sldId="349"/>
        </pc:sldMkLst>
      </pc:sldChg>
      <pc:sldChg chg="addSp delSp modSp add mod">
        <pc:chgData name="Brian Connolly" userId="3cc0afaf-3fd4-49d4-98eb-f7451fca2ae1" providerId="ADAL" clId="{5C209A7A-B994-4252-979C-E67DCE143801}" dt="2024-04-01T21:04:20.351" v="2520" actId="20577"/>
        <pc:sldMkLst>
          <pc:docMk/>
          <pc:sldMk cId="4057538243" sldId="350"/>
        </pc:sldMkLst>
      </pc:sldChg>
      <pc:sldChg chg="addSp delSp modSp add mod">
        <pc:chgData name="Brian Connolly" userId="3cc0afaf-3fd4-49d4-98eb-f7451fca2ae1" providerId="ADAL" clId="{5C209A7A-B994-4252-979C-E67DCE143801}" dt="2024-04-01T21:09:21.664" v="2551" actId="1076"/>
        <pc:sldMkLst>
          <pc:docMk/>
          <pc:sldMk cId="1847500104" sldId="351"/>
        </pc:sldMkLst>
      </pc:sldChg>
      <pc:sldChg chg="addSp delSp modSp add mod">
        <pc:chgData name="Brian Connolly" userId="3cc0afaf-3fd4-49d4-98eb-f7451fca2ae1" providerId="ADAL" clId="{5C209A7A-B994-4252-979C-E67DCE143801}" dt="2024-04-01T21:09:57.039" v="2618" actId="6549"/>
        <pc:sldMkLst>
          <pc:docMk/>
          <pc:sldMk cId="2883014047" sldId="352"/>
        </pc:sldMkLst>
      </pc:sldChg>
    </pc:docChg>
  </pc:docChgLst>
  <pc:docChgLst>
    <pc:chgData name="Brian Connolly" userId="3cc0afaf-3fd4-49d4-98eb-f7451fca2ae1" providerId="ADAL" clId="{C61D390D-2D02-43C8-A328-447E21FCD019}"/>
    <pc:docChg chg="modSld sldOrd">
      <pc:chgData name="Brian Connolly" userId="3cc0afaf-3fd4-49d4-98eb-f7451fca2ae1" providerId="ADAL" clId="{C61D390D-2D02-43C8-A328-447E21FCD019}" dt="2025-01-02T21:46:25.032" v="19"/>
      <pc:docMkLst>
        <pc:docMk/>
      </pc:docMkLst>
      <pc:sldChg chg="modSp mod ord">
        <pc:chgData name="Brian Connolly" userId="3cc0afaf-3fd4-49d4-98eb-f7451fca2ae1" providerId="ADAL" clId="{C61D390D-2D02-43C8-A328-447E21FCD019}" dt="2025-01-02T21:46:25.032" v="19"/>
        <pc:sldMkLst>
          <pc:docMk/>
          <pc:sldMk cId="302375195" sldId="375"/>
        </pc:sldMkLst>
      </pc:sldChg>
      <pc:sldChg chg="ord">
        <pc:chgData name="Brian Connolly" userId="3cc0afaf-3fd4-49d4-98eb-f7451fca2ae1" providerId="ADAL" clId="{C61D390D-2D02-43C8-A328-447E21FCD019}" dt="2025-01-02T21:46:17.973" v="13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3977BE17-F0B3-4E93-BEA5-770D01D588FD}"/>
    <pc:docChg chg="undo custSel addSld delSld modSld sldOrd modMainMaster">
      <pc:chgData name="Brian Connolly" userId="3cc0afaf-3fd4-49d4-98eb-f7451fca2ae1" providerId="ADAL" clId="{3977BE17-F0B3-4E93-BEA5-770D01D588FD}" dt="2024-08-14T23:37:46.538" v="935" actId="47"/>
      <pc:docMkLst>
        <pc:docMk/>
      </pc:docMkLst>
      <pc:sldChg chg="delSp modSp mod">
        <pc:chgData name="Brian Connolly" userId="3cc0afaf-3fd4-49d4-98eb-f7451fca2ae1" providerId="ADAL" clId="{3977BE17-F0B3-4E93-BEA5-770D01D588FD}" dt="2024-08-14T18:48:43.005" v="522" actId="1076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3977BE17-F0B3-4E93-BEA5-770D01D588FD}" dt="2024-08-14T18:51:27.701" v="523" actId="478"/>
        <pc:sldMkLst>
          <pc:docMk/>
          <pc:sldMk cId="774334366" sldId="294"/>
        </pc:sldMkLst>
      </pc:sldChg>
      <pc:sldChg chg="delSp modSp mod">
        <pc:chgData name="Brian Connolly" userId="3cc0afaf-3fd4-49d4-98eb-f7451fca2ae1" providerId="ADAL" clId="{3977BE17-F0B3-4E93-BEA5-770D01D588FD}" dt="2024-08-14T18:59:57.229" v="535" actId="478"/>
        <pc:sldMkLst>
          <pc:docMk/>
          <pc:sldMk cId="2680849819" sldId="353"/>
        </pc:sldMkLst>
      </pc:sldChg>
      <pc:sldChg chg="delSp modSp mod">
        <pc:chgData name="Brian Connolly" userId="3cc0afaf-3fd4-49d4-98eb-f7451fca2ae1" providerId="ADAL" clId="{3977BE17-F0B3-4E93-BEA5-770D01D588FD}" dt="2024-08-14T19:04:36.570" v="537" actId="948"/>
        <pc:sldMkLst>
          <pc:docMk/>
          <pc:sldMk cId="3023369148" sldId="354"/>
        </pc:sldMkLst>
      </pc:sldChg>
      <pc:sldChg chg="delSp mod">
        <pc:chgData name="Brian Connolly" userId="3cc0afaf-3fd4-49d4-98eb-f7451fca2ae1" providerId="ADAL" clId="{3977BE17-F0B3-4E93-BEA5-770D01D588FD}" dt="2024-08-14T21:37:13.682" v="682" actId="478"/>
        <pc:sldMkLst>
          <pc:docMk/>
          <pc:sldMk cId="2186584860" sldId="355"/>
        </pc:sldMkLst>
      </pc:sldChg>
      <pc:sldChg chg="delSp modSp mod">
        <pc:chgData name="Brian Connolly" userId="3cc0afaf-3fd4-49d4-98eb-f7451fca2ae1" providerId="ADAL" clId="{3977BE17-F0B3-4E93-BEA5-770D01D588FD}" dt="2024-08-14T18:42:00.292" v="520" actId="478"/>
        <pc:sldMkLst>
          <pc:docMk/>
          <pc:sldMk cId="823068076" sldId="356"/>
        </pc:sldMkLst>
      </pc:sldChg>
      <pc:sldChg chg="delSp modSp mod">
        <pc:chgData name="Brian Connolly" userId="3cc0afaf-3fd4-49d4-98eb-f7451fca2ae1" providerId="ADAL" clId="{3977BE17-F0B3-4E93-BEA5-770D01D588FD}" dt="2024-08-14T21:39:03.736" v="687" actId="6549"/>
        <pc:sldMkLst>
          <pc:docMk/>
          <pc:sldMk cId="3357582479" sldId="357"/>
        </pc:sldMkLst>
      </pc:sldChg>
      <pc:sldChg chg="delSp modSp mod ord">
        <pc:chgData name="Brian Connolly" userId="3cc0afaf-3fd4-49d4-98eb-f7451fca2ae1" providerId="ADAL" clId="{3977BE17-F0B3-4E93-BEA5-770D01D588FD}" dt="2024-08-14T21:40:21.983" v="695" actId="113"/>
        <pc:sldMkLst>
          <pc:docMk/>
          <pc:sldMk cId="3124821580" sldId="358"/>
        </pc:sldMkLst>
      </pc:sldChg>
      <pc:sldChg chg="delSp del mod ord">
        <pc:chgData name="Brian Connolly" userId="3cc0afaf-3fd4-49d4-98eb-f7451fca2ae1" providerId="ADAL" clId="{3977BE17-F0B3-4E93-BEA5-770D01D588FD}" dt="2024-08-14T22:13:20.077" v="922" actId="47"/>
        <pc:sldMkLst>
          <pc:docMk/>
          <pc:sldMk cId="1647721744" sldId="359"/>
        </pc:sldMkLst>
      </pc:sldChg>
      <pc:sldChg chg="delSp modSp mod ord">
        <pc:chgData name="Brian Connolly" userId="3cc0afaf-3fd4-49d4-98eb-f7451fca2ae1" providerId="ADAL" clId="{3977BE17-F0B3-4E93-BEA5-770D01D588FD}" dt="2024-08-14T21:41:03.250" v="701" actId="478"/>
        <pc:sldMkLst>
          <pc:docMk/>
          <pc:sldMk cId="3952722583" sldId="360"/>
        </pc:sldMkLst>
      </pc:sldChg>
      <pc:sldChg chg="delSp modSp mod ord">
        <pc:chgData name="Brian Connolly" userId="3cc0afaf-3fd4-49d4-98eb-f7451fca2ae1" providerId="ADAL" clId="{3977BE17-F0B3-4E93-BEA5-770D01D588FD}" dt="2024-08-14T21:43:28.719" v="706" actId="113"/>
        <pc:sldMkLst>
          <pc:docMk/>
          <pc:sldMk cId="231667470" sldId="361"/>
        </pc:sldMkLst>
      </pc:sldChg>
      <pc:sldChg chg="delSp modSp mod">
        <pc:chgData name="Brian Connolly" userId="3cc0afaf-3fd4-49d4-98eb-f7451fca2ae1" providerId="ADAL" clId="{3977BE17-F0B3-4E93-BEA5-770D01D588FD}" dt="2024-08-14T22:05:51.589" v="908" actId="6549"/>
        <pc:sldMkLst>
          <pc:docMk/>
          <pc:sldMk cId="2658137995" sldId="363"/>
        </pc:sldMkLst>
      </pc:sldChg>
      <pc:sldChg chg="delSp mod">
        <pc:chgData name="Brian Connolly" userId="3cc0afaf-3fd4-49d4-98eb-f7451fca2ae1" providerId="ADAL" clId="{3977BE17-F0B3-4E93-BEA5-770D01D588FD}" dt="2024-08-14T22:07:49.317" v="920" actId="478"/>
        <pc:sldMkLst>
          <pc:docMk/>
          <pc:sldMk cId="3959477927" sldId="364"/>
        </pc:sldMkLst>
      </pc:sldChg>
      <pc:sldChg chg="delSp mod">
        <pc:chgData name="Brian Connolly" userId="3cc0afaf-3fd4-49d4-98eb-f7451fca2ae1" providerId="ADAL" clId="{3977BE17-F0B3-4E93-BEA5-770D01D588FD}" dt="2024-08-14T22:10:24.950" v="921" actId="478"/>
        <pc:sldMkLst>
          <pc:docMk/>
          <pc:sldMk cId="1388556841" sldId="365"/>
        </pc:sldMkLst>
      </pc:sldChg>
      <pc:sldChg chg="delSp del mod">
        <pc:chgData name="Brian Connolly" userId="3cc0afaf-3fd4-49d4-98eb-f7451fca2ae1" providerId="ADAL" clId="{3977BE17-F0B3-4E93-BEA5-770D01D588FD}" dt="2024-08-14T23:37:44.936" v="932" actId="47"/>
        <pc:sldMkLst>
          <pc:docMk/>
          <pc:sldMk cId="858363563" sldId="366"/>
        </pc:sldMkLst>
      </pc:sldChg>
      <pc:sldChg chg="delSp del mod">
        <pc:chgData name="Brian Connolly" userId="3cc0afaf-3fd4-49d4-98eb-f7451fca2ae1" providerId="ADAL" clId="{3977BE17-F0B3-4E93-BEA5-770D01D588FD}" dt="2024-08-14T23:37:45.732" v="933" actId="47"/>
        <pc:sldMkLst>
          <pc:docMk/>
          <pc:sldMk cId="978972156" sldId="367"/>
        </pc:sldMkLst>
      </pc:sldChg>
      <pc:sldChg chg="delSp del mod">
        <pc:chgData name="Brian Connolly" userId="3cc0afaf-3fd4-49d4-98eb-f7451fca2ae1" providerId="ADAL" clId="{3977BE17-F0B3-4E93-BEA5-770D01D588FD}" dt="2024-08-14T23:37:46.518" v="934" actId="47"/>
        <pc:sldMkLst>
          <pc:docMk/>
          <pc:sldMk cId="3584345851" sldId="368"/>
        </pc:sldMkLst>
      </pc:sldChg>
      <pc:sldChg chg="delSp del mod">
        <pc:chgData name="Brian Connolly" userId="3cc0afaf-3fd4-49d4-98eb-f7451fca2ae1" providerId="ADAL" clId="{3977BE17-F0B3-4E93-BEA5-770D01D588FD}" dt="2024-08-14T23:37:46.538" v="935" actId="47"/>
        <pc:sldMkLst>
          <pc:docMk/>
          <pc:sldMk cId="1019220183" sldId="369"/>
        </pc:sldMkLst>
      </pc:sldChg>
      <pc:sldChg chg="delSp mod">
        <pc:chgData name="Brian Connolly" userId="3cc0afaf-3fd4-49d4-98eb-f7451fca2ae1" providerId="ADAL" clId="{3977BE17-F0B3-4E93-BEA5-770D01D588FD}" dt="2024-08-14T22:13:38.111" v="928" actId="478"/>
        <pc:sldMkLst>
          <pc:docMk/>
          <pc:sldMk cId="4137270058" sldId="370"/>
        </pc:sldMkLst>
      </pc:sldChg>
      <pc:sldChg chg="delSp mod">
        <pc:chgData name="Brian Connolly" userId="3cc0afaf-3fd4-49d4-98eb-f7451fca2ae1" providerId="ADAL" clId="{3977BE17-F0B3-4E93-BEA5-770D01D588FD}" dt="2024-08-14T22:13:39.426" v="929" actId="478"/>
        <pc:sldMkLst>
          <pc:docMk/>
          <pc:sldMk cId="406518022" sldId="371"/>
        </pc:sldMkLst>
      </pc:sldChg>
      <pc:sldChg chg="delSp mod">
        <pc:chgData name="Brian Connolly" userId="3cc0afaf-3fd4-49d4-98eb-f7451fca2ae1" providerId="ADAL" clId="{3977BE17-F0B3-4E93-BEA5-770D01D588FD}" dt="2024-08-14T22:13:41.127" v="930" actId="478"/>
        <pc:sldMkLst>
          <pc:docMk/>
          <pc:sldMk cId="2939688170" sldId="372"/>
        </pc:sldMkLst>
      </pc:sldChg>
      <pc:sldChg chg="delSp mod">
        <pc:chgData name="Brian Connolly" userId="3cc0afaf-3fd4-49d4-98eb-f7451fca2ae1" providerId="ADAL" clId="{3977BE17-F0B3-4E93-BEA5-770D01D588FD}" dt="2024-08-14T22:13:43.480" v="931" actId="478"/>
        <pc:sldMkLst>
          <pc:docMk/>
          <pc:sldMk cId="677400953" sldId="373"/>
        </pc:sldMkLst>
      </pc:sldChg>
      <pc:sldChg chg="delSp mod ord">
        <pc:chgData name="Brian Connolly" userId="3cc0afaf-3fd4-49d4-98eb-f7451fca2ae1" providerId="ADAL" clId="{3977BE17-F0B3-4E93-BEA5-770D01D588FD}" dt="2024-08-14T21:44:05.308" v="709" actId="478"/>
        <pc:sldMkLst>
          <pc:docMk/>
          <pc:sldMk cId="1838767789" sldId="374"/>
        </pc:sldMkLst>
      </pc:sldChg>
      <pc:sldChg chg="delSp mod">
        <pc:chgData name="Brian Connolly" userId="3cc0afaf-3fd4-49d4-98eb-f7451fca2ae1" providerId="ADAL" clId="{3977BE17-F0B3-4E93-BEA5-770D01D588FD}" dt="2024-08-14T22:13:34.279" v="927" actId="478"/>
        <pc:sldMkLst>
          <pc:docMk/>
          <pc:sldMk cId="302375195" sldId="375"/>
        </pc:sldMkLst>
      </pc:sldChg>
      <pc:sldChg chg="modSp add mod ord">
        <pc:chgData name="Brian Connolly" userId="3cc0afaf-3fd4-49d4-98eb-f7451fca2ae1" providerId="ADAL" clId="{3977BE17-F0B3-4E93-BEA5-770D01D588FD}" dt="2024-08-14T18:47:05.141" v="521" actId="1076"/>
        <pc:sldMkLst>
          <pc:docMk/>
          <pc:sldMk cId="1201491274" sldId="376"/>
        </pc:sldMkLst>
      </pc:sldChg>
      <pc:sldChg chg="addSp delSp modSp add mod">
        <pc:chgData name="Brian Connolly" userId="3cc0afaf-3fd4-49d4-98eb-f7451fca2ae1" providerId="ADAL" clId="{3977BE17-F0B3-4E93-BEA5-770D01D588FD}" dt="2024-08-14T21:22:37.731" v="681" actId="1076"/>
        <pc:sldMkLst>
          <pc:docMk/>
          <pc:sldMk cId="3513715252" sldId="377"/>
        </pc:sldMkLst>
      </pc:sldChg>
      <pc:sldChg chg="modSp add mod">
        <pc:chgData name="Brian Connolly" userId="3cc0afaf-3fd4-49d4-98eb-f7451fca2ae1" providerId="ADAL" clId="{3977BE17-F0B3-4E93-BEA5-770D01D588FD}" dt="2024-08-14T22:04:59.043" v="906" actId="12"/>
        <pc:sldMkLst>
          <pc:docMk/>
          <pc:sldMk cId="2401450595" sldId="378"/>
        </pc:sldMkLst>
      </pc:sldChg>
      <pc:sldChg chg="modSp add mod">
        <pc:chgData name="Brian Connolly" userId="3cc0afaf-3fd4-49d4-98eb-f7451fca2ae1" providerId="ADAL" clId="{3977BE17-F0B3-4E93-BEA5-770D01D588FD}" dt="2024-08-14T22:07:03.283" v="919" actId="179"/>
        <pc:sldMkLst>
          <pc:docMk/>
          <pc:sldMk cId="3676203532" sldId="379"/>
        </pc:sldMkLst>
      </pc:sldChg>
      <pc:sldMasterChg chg="delSp modSp mod modSldLayout">
        <pc:chgData name="Brian Connolly" userId="3cc0afaf-3fd4-49d4-98eb-f7451fca2ae1" providerId="ADAL" clId="{3977BE17-F0B3-4E93-BEA5-770D01D588FD}" dt="2024-08-14T18:41:55.256" v="518" actId="478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3977BE17-F0B3-4E93-BEA5-770D01D588FD}" dt="2024-08-14T18:41:55.256" v="518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71F53CC1-029D-4FE3-B7C5-B1F8ED3673D7}"/>
    <pc:docChg chg="undo custSel addSld delSld modSld sldOrd modMainMaster">
      <pc:chgData name="Brian Connolly" userId="3cc0afaf-3fd4-49d4-98eb-f7451fca2ae1" providerId="ADAL" clId="{71F53CC1-029D-4FE3-B7C5-B1F8ED3673D7}" dt="2024-03-22T20:14:42.756" v="3461" actId="14100"/>
      <pc:docMkLst>
        <pc:docMk/>
      </pc:docMkLst>
      <pc:sldChg chg="delSp modSp mod">
        <pc:chgData name="Brian Connolly" userId="3cc0afaf-3fd4-49d4-98eb-f7451fca2ae1" providerId="ADAL" clId="{71F53CC1-029D-4FE3-B7C5-B1F8ED3673D7}" dt="2024-03-22T18:31:22.315" v="557" actId="948"/>
        <pc:sldMkLst>
          <pc:docMk/>
          <pc:sldMk cId="774334366" sldId="294"/>
        </pc:sldMkLst>
      </pc:sldChg>
      <pc:sldChg chg="del">
        <pc:chgData name="Brian Connolly" userId="3cc0afaf-3fd4-49d4-98eb-f7451fca2ae1" providerId="ADAL" clId="{71F53CC1-029D-4FE3-B7C5-B1F8ED3673D7}" dt="2024-03-22T18:52:39.643" v="2361" actId="47"/>
        <pc:sldMkLst>
          <pc:docMk/>
          <pc:sldMk cId="1786372453" sldId="309"/>
        </pc:sldMkLst>
      </pc:sldChg>
      <pc:sldChg chg="del">
        <pc:chgData name="Brian Connolly" userId="3cc0afaf-3fd4-49d4-98eb-f7451fca2ae1" providerId="ADAL" clId="{71F53CC1-029D-4FE3-B7C5-B1F8ED3673D7}" dt="2024-03-22T18:52:40.500" v="2362" actId="47"/>
        <pc:sldMkLst>
          <pc:docMk/>
          <pc:sldMk cId="1232172857" sldId="310"/>
        </pc:sldMkLst>
      </pc:sldChg>
      <pc:sldChg chg="del">
        <pc:chgData name="Brian Connolly" userId="3cc0afaf-3fd4-49d4-98eb-f7451fca2ae1" providerId="ADAL" clId="{71F53CC1-029D-4FE3-B7C5-B1F8ED3673D7}" dt="2024-03-22T18:52:45.134" v="2369" actId="47"/>
        <pc:sldMkLst>
          <pc:docMk/>
          <pc:sldMk cId="1640472341" sldId="311"/>
        </pc:sldMkLst>
      </pc:sldChg>
      <pc:sldChg chg="del">
        <pc:chgData name="Brian Connolly" userId="3cc0afaf-3fd4-49d4-98eb-f7451fca2ae1" providerId="ADAL" clId="{71F53CC1-029D-4FE3-B7C5-B1F8ED3673D7}" dt="2024-03-22T18:52:44.548" v="2368" actId="47"/>
        <pc:sldMkLst>
          <pc:docMk/>
          <pc:sldMk cId="2478900654" sldId="312"/>
        </pc:sldMkLst>
      </pc:sldChg>
      <pc:sldChg chg="del">
        <pc:chgData name="Brian Connolly" userId="3cc0afaf-3fd4-49d4-98eb-f7451fca2ae1" providerId="ADAL" clId="{71F53CC1-029D-4FE3-B7C5-B1F8ED3673D7}" dt="2024-03-22T18:52:44.189" v="2367" actId="47"/>
        <pc:sldMkLst>
          <pc:docMk/>
          <pc:sldMk cId="1097741239" sldId="313"/>
        </pc:sldMkLst>
      </pc:sldChg>
      <pc:sldChg chg="del">
        <pc:chgData name="Brian Connolly" userId="3cc0afaf-3fd4-49d4-98eb-f7451fca2ae1" providerId="ADAL" clId="{71F53CC1-029D-4FE3-B7C5-B1F8ED3673D7}" dt="2024-03-22T18:52:43.864" v="2366" actId="47"/>
        <pc:sldMkLst>
          <pc:docMk/>
          <pc:sldMk cId="1470512102" sldId="314"/>
        </pc:sldMkLst>
      </pc:sldChg>
      <pc:sldChg chg="del">
        <pc:chgData name="Brian Connolly" userId="3cc0afaf-3fd4-49d4-98eb-f7451fca2ae1" providerId="ADAL" clId="{71F53CC1-029D-4FE3-B7C5-B1F8ED3673D7}" dt="2024-03-22T18:52:43.476" v="2365" actId="47"/>
        <pc:sldMkLst>
          <pc:docMk/>
          <pc:sldMk cId="2936975932" sldId="316"/>
        </pc:sldMkLst>
      </pc:sldChg>
      <pc:sldChg chg="del">
        <pc:chgData name="Brian Connolly" userId="3cc0afaf-3fd4-49d4-98eb-f7451fca2ae1" providerId="ADAL" clId="{71F53CC1-029D-4FE3-B7C5-B1F8ED3673D7}" dt="2024-03-22T18:52:42.834" v="2363" actId="47"/>
        <pc:sldMkLst>
          <pc:docMk/>
          <pc:sldMk cId="4294363022" sldId="317"/>
        </pc:sldMkLst>
      </pc:sldChg>
      <pc:sldChg chg="del">
        <pc:chgData name="Brian Connolly" userId="3cc0afaf-3fd4-49d4-98eb-f7451fca2ae1" providerId="ADAL" clId="{71F53CC1-029D-4FE3-B7C5-B1F8ED3673D7}" dt="2024-03-22T18:52:43.139" v="2364" actId="47"/>
        <pc:sldMkLst>
          <pc:docMk/>
          <pc:sldMk cId="1535547761" sldId="318"/>
        </pc:sldMkLst>
      </pc:sldChg>
      <pc:sldChg chg="addSp delSp modSp add mod">
        <pc:chgData name="Brian Connolly" userId="3cc0afaf-3fd4-49d4-98eb-f7451fca2ae1" providerId="ADAL" clId="{71F53CC1-029D-4FE3-B7C5-B1F8ED3673D7}" dt="2024-03-22T18:34:24.912" v="599" actId="1076"/>
        <pc:sldMkLst>
          <pc:docMk/>
          <pc:sldMk cId="2616870058" sldId="319"/>
        </pc:sldMkLst>
      </pc:sldChg>
      <pc:sldChg chg="addSp modSp add mod ord">
        <pc:chgData name="Brian Connolly" userId="3cc0afaf-3fd4-49d4-98eb-f7451fca2ae1" providerId="ADAL" clId="{71F53CC1-029D-4FE3-B7C5-B1F8ED3673D7}" dt="2024-03-22T19:36:53.691" v="3094" actId="1076"/>
        <pc:sldMkLst>
          <pc:docMk/>
          <pc:sldMk cId="396813699" sldId="320"/>
        </pc:sldMkLst>
      </pc:sldChg>
      <pc:sldChg chg="modSp add mod">
        <pc:chgData name="Brian Connolly" userId="3cc0afaf-3fd4-49d4-98eb-f7451fca2ae1" providerId="ADAL" clId="{71F53CC1-029D-4FE3-B7C5-B1F8ED3673D7}" dt="2024-03-22T18:36:52.374" v="937" actId="2711"/>
        <pc:sldMkLst>
          <pc:docMk/>
          <pc:sldMk cId="1015524054" sldId="321"/>
        </pc:sldMkLst>
      </pc:sldChg>
      <pc:sldChg chg="modSp add mod">
        <pc:chgData name="Brian Connolly" userId="3cc0afaf-3fd4-49d4-98eb-f7451fca2ae1" providerId="ADAL" clId="{71F53CC1-029D-4FE3-B7C5-B1F8ED3673D7}" dt="2024-03-22T18:37:44.485" v="976" actId="2711"/>
        <pc:sldMkLst>
          <pc:docMk/>
          <pc:sldMk cId="3196543666" sldId="322"/>
        </pc:sldMkLst>
      </pc:sldChg>
      <pc:sldChg chg="addSp modSp add mod">
        <pc:chgData name="Brian Connolly" userId="3cc0afaf-3fd4-49d4-98eb-f7451fca2ae1" providerId="ADAL" clId="{71F53CC1-029D-4FE3-B7C5-B1F8ED3673D7}" dt="2024-03-22T19:40:43.626" v="3101" actId="1076"/>
        <pc:sldMkLst>
          <pc:docMk/>
          <pc:sldMk cId="795763278" sldId="323"/>
        </pc:sldMkLst>
      </pc:sldChg>
      <pc:sldChg chg="addSp modSp add mod">
        <pc:chgData name="Brian Connolly" userId="3cc0afaf-3fd4-49d4-98eb-f7451fca2ae1" providerId="ADAL" clId="{71F53CC1-029D-4FE3-B7C5-B1F8ED3673D7}" dt="2024-03-22T18:40:34.792" v="1088" actId="1076"/>
        <pc:sldMkLst>
          <pc:docMk/>
          <pc:sldMk cId="2796643217" sldId="324"/>
        </pc:sldMkLst>
      </pc:sldChg>
      <pc:sldChg chg="addSp delSp modSp add mod">
        <pc:chgData name="Brian Connolly" userId="3cc0afaf-3fd4-49d4-98eb-f7451fca2ae1" providerId="ADAL" clId="{71F53CC1-029D-4FE3-B7C5-B1F8ED3673D7}" dt="2024-03-22T19:44:11.234" v="3107"/>
        <pc:sldMkLst>
          <pc:docMk/>
          <pc:sldMk cId="638924121" sldId="325"/>
        </pc:sldMkLst>
      </pc:sldChg>
      <pc:sldChg chg="addSp modSp add mod">
        <pc:chgData name="Brian Connolly" userId="3cc0afaf-3fd4-49d4-98eb-f7451fca2ae1" providerId="ADAL" clId="{71F53CC1-029D-4FE3-B7C5-B1F8ED3673D7}" dt="2024-03-22T19:48:45.911" v="3213" actId="113"/>
        <pc:sldMkLst>
          <pc:docMk/>
          <pc:sldMk cId="390031519" sldId="326"/>
        </pc:sldMkLst>
      </pc:sldChg>
      <pc:sldChg chg="modSp add mod">
        <pc:chgData name="Brian Connolly" userId="3cc0afaf-3fd4-49d4-98eb-f7451fca2ae1" providerId="ADAL" clId="{71F53CC1-029D-4FE3-B7C5-B1F8ED3673D7}" dt="2024-03-22T20:01:27.563" v="3394" actId="6549"/>
        <pc:sldMkLst>
          <pc:docMk/>
          <pc:sldMk cId="4082485249" sldId="327"/>
        </pc:sldMkLst>
      </pc:sldChg>
      <pc:sldChg chg="addSp modSp add mod">
        <pc:chgData name="Brian Connolly" userId="3cc0afaf-3fd4-49d4-98eb-f7451fca2ae1" providerId="ADAL" clId="{71F53CC1-029D-4FE3-B7C5-B1F8ED3673D7}" dt="2024-03-22T20:03:52.563" v="3426" actId="1036"/>
        <pc:sldMkLst>
          <pc:docMk/>
          <pc:sldMk cId="3294037530" sldId="328"/>
        </pc:sldMkLst>
      </pc:sldChg>
      <pc:sldChg chg="addSp modSp add mod">
        <pc:chgData name="Brian Connolly" userId="3cc0afaf-3fd4-49d4-98eb-f7451fca2ae1" providerId="ADAL" clId="{71F53CC1-029D-4FE3-B7C5-B1F8ED3673D7}" dt="2024-03-22T20:06:27.726" v="3434" actId="14100"/>
        <pc:sldMkLst>
          <pc:docMk/>
          <pc:sldMk cId="2362204159" sldId="329"/>
        </pc:sldMkLst>
      </pc:sldChg>
      <pc:sldChg chg="addSp modSp add mod">
        <pc:chgData name="Brian Connolly" userId="3cc0afaf-3fd4-49d4-98eb-f7451fca2ae1" providerId="ADAL" clId="{71F53CC1-029D-4FE3-B7C5-B1F8ED3673D7}" dt="2024-03-22T20:10:00.832" v="3444"/>
        <pc:sldMkLst>
          <pc:docMk/>
          <pc:sldMk cId="899605387" sldId="330"/>
        </pc:sldMkLst>
      </pc:sldChg>
      <pc:sldChg chg="addSp modSp add mod">
        <pc:chgData name="Brian Connolly" userId="3cc0afaf-3fd4-49d4-98eb-f7451fca2ae1" providerId="ADAL" clId="{71F53CC1-029D-4FE3-B7C5-B1F8ED3673D7}" dt="2024-03-22T18:49:40.059" v="1825" actId="14100"/>
        <pc:sldMkLst>
          <pc:docMk/>
          <pc:sldMk cId="2118023239" sldId="331"/>
        </pc:sldMkLst>
      </pc:sldChg>
      <pc:sldChg chg="addSp delSp modSp add mod">
        <pc:chgData name="Brian Connolly" userId="3cc0afaf-3fd4-49d4-98eb-f7451fca2ae1" providerId="ADAL" clId="{71F53CC1-029D-4FE3-B7C5-B1F8ED3673D7}" dt="2024-03-22T18:51:16.877" v="2086" actId="207"/>
        <pc:sldMkLst>
          <pc:docMk/>
          <pc:sldMk cId="3880194828" sldId="332"/>
        </pc:sldMkLst>
      </pc:sldChg>
      <pc:sldChg chg="modSp add mod">
        <pc:chgData name="Brian Connolly" userId="3cc0afaf-3fd4-49d4-98eb-f7451fca2ae1" providerId="ADAL" clId="{71F53CC1-029D-4FE3-B7C5-B1F8ED3673D7}" dt="2024-03-22T18:52:24.702" v="2345" actId="115"/>
        <pc:sldMkLst>
          <pc:docMk/>
          <pc:sldMk cId="514033040" sldId="333"/>
        </pc:sldMkLst>
      </pc:sldChg>
      <pc:sldChg chg="modSp add mod">
        <pc:chgData name="Brian Connolly" userId="3cc0afaf-3fd4-49d4-98eb-f7451fca2ae1" providerId="ADAL" clId="{71F53CC1-029D-4FE3-B7C5-B1F8ED3673D7}" dt="2024-03-22T18:53:21.793" v="2383" actId="2711"/>
        <pc:sldMkLst>
          <pc:docMk/>
          <pc:sldMk cId="424023394" sldId="334"/>
        </pc:sldMkLst>
      </pc:sldChg>
      <pc:sldChg chg="addSp modSp add mod">
        <pc:chgData name="Brian Connolly" userId="3cc0afaf-3fd4-49d4-98eb-f7451fca2ae1" providerId="ADAL" clId="{71F53CC1-029D-4FE3-B7C5-B1F8ED3673D7}" dt="2024-03-22T20:14:42.756" v="3461" actId="14100"/>
        <pc:sldMkLst>
          <pc:docMk/>
          <pc:sldMk cId="2874731731" sldId="335"/>
        </pc:sldMkLst>
      </pc:sldChg>
      <pc:sldChg chg="addSp modSp add mod">
        <pc:chgData name="Brian Connolly" userId="3cc0afaf-3fd4-49d4-98eb-f7451fca2ae1" providerId="ADAL" clId="{71F53CC1-029D-4FE3-B7C5-B1F8ED3673D7}" dt="2024-03-22T19:59:01.587" v="3252" actId="1076"/>
        <pc:sldMkLst>
          <pc:docMk/>
          <pc:sldMk cId="511100218" sldId="336"/>
        </pc:sldMkLst>
      </pc:sldChg>
      <pc:sldMasterChg chg="modSldLayout">
        <pc:chgData name="Brian Connolly" userId="3cc0afaf-3fd4-49d4-98eb-f7451fca2ae1" providerId="ADAL" clId="{71F53CC1-029D-4FE3-B7C5-B1F8ED3673D7}" dt="2024-03-22T18:26:12.025" v="45" actId="6549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71F53CC1-029D-4FE3-B7C5-B1F8ED3673D7}" dt="2024-03-22T18:26:12.025" v="45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Misconduct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Sheet1!$A$2:$A$19</c:f>
              <c:numCache>
                <c:formatCode>General</c:formatCode>
                <c:ptCount val="1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  <c:pt idx="15">
                  <c:v>2022</c:v>
                </c:pt>
                <c:pt idx="16">
                  <c:v>2023</c:v>
                </c:pt>
                <c:pt idx="17">
                  <c:v>2024</c:v>
                </c:pt>
              </c:numCache>
            </c:num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532</c:v>
                </c:pt>
                <c:pt idx="1">
                  <c:v>1189</c:v>
                </c:pt>
                <c:pt idx="2">
                  <c:v>926</c:v>
                </c:pt>
                <c:pt idx="3">
                  <c:v>841</c:v>
                </c:pt>
                <c:pt idx="4">
                  <c:v>603</c:v>
                </c:pt>
                <c:pt idx="5">
                  <c:v>516</c:v>
                </c:pt>
                <c:pt idx="6">
                  <c:v>466</c:v>
                </c:pt>
                <c:pt idx="7">
                  <c:v>405</c:v>
                </c:pt>
                <c:pt idx="8">
                  <c:v>428</c:v>
                </c:pt>
                <c:pt idx="9">
                  <c:v>424</c:v>
                </c:pt>
                <c:pt idx="10">
                  <c:v>330</c:v>
                </c:pt>
                <c:pt idx="11">
                  <c:v>388</c:v>
                </c:pt>
                <c:pt idx="12">
                  <c:v>349</c:v>
                </c:pt>
                <c:pt idx="13">
                  <c:v>292</c:v>
                </c:pt>
                <c:pt idx="14">
                  <c:v>297</c:v>
                </c:pt>
                <c:pt idx="15">
                  <c:v>226</c:v>
                </c:pt>
                <c:pt idx="16">
                  <c:v>361</c:v>
                </c:pt>
                <c:pt idx="17">
                  <c:v>263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4-4C04-97AE-C4D6627F3E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Serious Misconduct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Sheet1!$A$2:$A$19</c:f>
              <c:numCache>
                <c:formatCode>General</c:formatCode>
                <c:ptCount val="1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  <c:pt idx="15">
                  <c:v>2022</c:v>
                </c:pt>
                <c:pt idx="16">
                  <c:v>2023</c:v>
                </c:pt>
                <c:pt idx="17">
                  <c:v>2024</c:v>
                </c:pt>
              </c:numCache>
            </c:numRef>
          </c:cat>
          <c:val>
            <c:numRef>
              <c:f>Sheet1!$C$2:$C$19</c:f>
              <c:numCache>
                <c:formatCode>General</c:formatCode>
                <c:ptCount val="18"/>
                <c:pt idx="0">
                  <c:v>315</c:v>
                </c:pt>
                <c:pt idx="1">
                  <c:v>546</c:v>
                </c:pt>
                <c:pt idx="2">
                  <c:v>459</c:v>
                </c:pt>
                <c:pt idx="3">
                  <c:v>561</c:v>
                </c:pt>
                <c:pt idx="4">
                  <c:v>496</c:v>
                </c:pt>
                <c:pt idx="5">
                  <c:v>512</c:v>
                </c:pt>
                <c:pt idx="6">
                  <c:v>426</c:v>
                </c:pt>
                <c:pt idx="7">
                  <c:v>327</c:v>
                </c:pt>
                <c:pt idx="8">
                  <c:v>411</c:v>
                </c:pt>
                <c:pt idx="9">
                  <c:v>319</c:v>
                </c:pt>
                <c:pt idx="10">
                  <c:v>318</c:v>
                </c:pt>
                <c:pt idx="11">
                  <c:v>365</c:v>
                </c:pt>
                <c:pt idx="12">
                  <c:v>419</c:v>
                </c:pt>
                <c:pt idx="13">
                  <c:v>332</c:v>
                </c:pt>
                <c:pt idx="14">
                  <c:v>382</c:v>
                </c:pt>
                <c:pt idx="15">
                  <c:v>361</c:v>
                </c:pt>
                <c:pt idx="16">
                  <c:v>431</c:v>
                </c:pt>
                <c:pt idx="17">
                  <c:v>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4-4C04-97AE-C4D6627F3E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64311359"/>
        <c:axId val="1248479663"/>
      </c:barChart>
      <c:catAx>
        <c:axId val="964311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n-US"/>
          </a:p>
        </c:txPr>
        <c:crossAx val="1248479663"/>
        <c:crosses val="autoZero"/>
        <c:auto val="1"/>
        <c:lblAlgn val="ctr"/>
        <c:lblOffset val="100"/>
        <c:noMultiLvlLbl val="0"/>
      </c:catAx>
      <c:valAx>
        <c:axId val="12484796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n-US"/>
          </a:p>
        </c:txPr>
        <c:crossAx val="964311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Verdana" panose="020B0604030504040204" pitchFamily="34" charset="0"/>
          <a:ea typeface="Verdana" panose="020B060403050404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57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756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3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03BE8C-A5B1-7B61-8D8F-B220DD93DB7D}"/>
              </a:ext>
            </a:extLst>
          </p:cNvPr>
          <p:cNvSpPr txBox="1">
            <a:spLocks/>
          </p:cNvSpPr>
          <p:nvPr userDrawn="1"/>
        </p:nvSpPr>
        <p:spPr>
          <a:xfrm>
            <a:off x="838201" y="6345382"/>
            <a:ext cx="10613064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C1F74C0-2B72-CAB5-CFA8-E112AF3D4DD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CF03DB-1DC2-88E9-845E-912DA0FF2E35}"/>
              </a:ext>
            </a:extLst>
          </p:cNvPr>
          <p:cNvSpPr txBox="1"/>
          <p:nvPr userDrawn="1"/>
        </p:nvSpPr>
        <p:spPr>
          <a:xfrm>
            <a:off x="8524233" y="25745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3.2 Conduct and Discipline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conduct.unmissions.org/report-now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CD1EC-8B7B-E843-7D82-ACB71FD5755A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3.2 Conduct and Discipline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2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AC5129-D335-1AC9-B07F-98D87E0ECAD2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C060BA-705B-E199-73A0-D116FC7309B3}"/>
              </a:ext>
            </a:extLst>
          </p:cNvPr>
          <p:cNvSpPr txBox="1"/>
          <p:nvPr/>
        </p:nvSpPr>
        <p:spPr>
          <a:xfrm>
            <a:off x="1596000" y="1547993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Individuals affected by harassment (including sexual harassment), abuse of authority and discrimination in the workplace experience</a:t>
            </a:r>
            <a:r>
              <a:rPr lang="en-US" sz="2000" spc="-40" dirty="0">
                <a:latin typeface="Verdana"/>
                <a:ea typeface="Verdana"/>
              </a:rPr>
              <a:t>:</a:t>
            </a:r>
          </a:p>
          <a:p>
            <a:pPr marL="74612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Violation of human rights and dignity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746125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Physical</a:t>
            </a:r>
            <a:r>
              <a:rPr lang="en-US" sz="2000" spc="-45" dirty="0">
                <a:latin typeface="Verdana" panose="020B0604030504040204" pitchFamily="34" charset="0"/>
                <a:ea typeface="Verdana" panose="020B0604030504040204" pitchFamily="34" charset="0"/>
              </a:rPr>
              <a:t> and psychological effects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45" dirty="0">
                <a:latin typeface="Verdana"/>
                <a:ea typeface="Verdana"/>
              </a:rPr>
              <a:t>Misconduct impacts all of us (including peers and managers)</a:t>
            </a:r>
            <a:endParaRPr lang="en-US" dirty="0">
              <a:latin typeface="Verdana"/>
              <a:ea typeface="Verdana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US" sz="2000" spc="-45" dirty="0">
                <a:latin typeface="Verdana"/>
                <a:ea typeface="Verdana"/>
              </a:rPr>
              <a:t>Demotivation; poor performance (including during operations)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US" sz="2000" spc="-45" dirty="0">
                <a:latin typeface="Verdana"/>
                <a:ea typeface="Verdana"/>
              </a:rPr>
              <a:t>Absence from work, work-related sickness</a:t>
            </a:r>
            <a:endParaRPr lang="en-US" sz="2000" spc="-45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Harms the reputation of the UN, the mission, and T/PCCs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Undermines efforts to deliver our mandate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57582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B934ED-CE7D-BB3A-A631-A6842F20C56E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3C0D14-E2DA-BE45-7B35-FA67AB33599F}"/>
              </a:ext>
            </a:extLst>
          </p:cNvPr>
          <p:cNvSpPr txBox="1"/>
          <p:nvPr/>
        </p:nvSpPr>
        <p:spPr>
          <a:xfrm>
            <a:off x="1596000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For</a:t>
            </a:r>
            <a:r>
              <a:rPr lang="en-US" sz="2000" b="1" spc="-40" dirty="0">
                <a:latin typeface="Verdana" panose="020B0604030504040204" pitchFamily="34" charset="0"/>
                <a:ea typeface="Verdana" panose="020B0604030504040204" pitchFamily="34" charset="0"/>
              </a:rPr>
              <a:t> the mission: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Undermines UN values and principles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Violates integrity and impartiality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Reduces credibility and impacts the UN image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Loses the trust of local communities</a:t>
            </a:r>
            <a:endParaRPr lang="en-US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Can be used by spoilers to discredit the mission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Threatens security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Undermines the rule of law and fosters crime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24821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2C8213-E92F-58D7-3ABE-4BD6CA553D58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6C2856-939A-6F7B-DFE3-DB402629BD18}"/>
              </a:ext>
            </a:extLst>
          </p:cNvPr>
          <p:cNvSpPr txBox="1"/>
          <p:nvPr/>
        </p:nvSpPr>
        <p:spPr>
          <a:xfrm>
            <a:off x="1596000" y="1920895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40" dirty="0">
                <a:latin typeface="Verdana"/>
                <a:ea typeface="Verdana"/>
              </a:rPr>
              <a:t>Uniformed personnel may face the following: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Disciplinary action by their country (because of exclusive jurisdiction of Member States)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Criminal prosecution for misconduct that amounts to a crime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Repatriation by the UN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Permanent ban from any future missions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Withheld UN payments in substantiated cases of SEA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52722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F6790AB-FC41-9683-06C4-4522D8A167FC}"/>
              </a:ext>
            </a:extLst>
          </p:cNvPr>
          <p:cNvSpPr/>
          <p:nvPr/>
        </p:nvSpPr>
        <p:spPr>
          <a:xfrm>
            <a:off x="1598645" y="4256583"/>
            <a:ext cx="9000000" cy="15489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55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 sz="2000" dirty="0">
                <a:solidFill>
                  <a:schemeClr val="tx1"/>
                </a:solidFill>
                <a:latin typeface="Verdana"/>
                <a:ea typeface="Verdana"/>
              </a:rPr>
              <a:t>Written censure, loss of one or more steps in grade, deferment for a specified period, deferment of eligibility for salary increment, suspension without pay for a specified period, fine, demotion, separation from service and dismissal</a:t>
            </a:r>
            <a:endParaRPr lang="en-GB" sz="2000" dirty="0">
              <a:solidFill>
                <a:schemeClr val="tx1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81F796-0E5B-7C65-4E71-58D7A13B2F77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1B2318-2223-8BF9-45EE-F7FC9860E694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40" dirty="0">
                <a:latin typeface="Verdana" panose="020B0604030504040204" pitchFamily="34" charset="0"/>
                <a:ea typeface="Verdana" panose="020B0604030504040204" pitchFamily="34" charset="0"/>
              </a:rPr>
              <a:t>How are UN staff held accountable?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Administrative action by the UN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UN can place individuals on administrative leave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Disciplinary action by the UN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Criminal prosecution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D5EBF1E9-F3CF-04EA-82E0-679AD01FF57B}"/>
              </a:ext>
            </a:extLst>
          </p:cNvPr>
          <p:cNvCxnSpPr>
            <a:cxnSpLocks/>
          </p:cNvCxnSpPr>
          <p:nvPr/>
        </p:nvCxnSpPr>
        <p:spPr>
          <a:xfrm>
            <a:off x="5743575" y="3019425"/>
            <a:ext cx="5038725" cy="2011648"/>
          </a:xfrm>
          <a:prstGeom prst="bentConnector3">
            <a:avLst>
              <a:gd name="adj1" fmla="val 111815"/>
            </a:avLst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67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D8A75F-21FA-9A3B-3A02-30E46CEF0CE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Consequences of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B134D4-C70C-AFA7-A95B-34EF1A372FF4}"/>
              </a:ext>
            </a:extLst>
          </p:cNvPr>
          <p:cNvSpPr txBox="1"/>
          <p:nvPr/>
        </p:nvSpPr>
        <p:spPr>
          <a:xfrm>
            <a:off x="1596000" y="2074783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</a:pPr>
            <a:r>
              <a:rPr lang="en-US" sz="2000" b="1" spc="-40" dirty="0">
                <a:latin typeface="Verdana" panose="020B0604030504040204" pitchFamily="34" charset="0"/>
                <a:ea typeface="Verdana" panose="020B0604030504040204" pitchFamily="34" charset="0"/>
              </a:rPr>
              <a:t>Contractors: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Termination of UN contract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Administrative action by the UN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Request companies not to employ individuals on UN contracts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Removal from list of approved UN vendors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Criminal prosecution</a:t>
            </a:r>
          </a:p>
        </p:txBody>
      </p:sp>
    </p:spTree>
    <p:extLst>
      <p:ext uri="{BB962C8B-B14F-4D97-AF65-F5344CB8AC3E}">
        <p14:creationId xmlns:p14="http://schemas.microsoft.com/office/powerpoint/2010/main" val="1838767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6BDE6CD-19A2-C229-98D1-F6ABC2AE1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441572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3218477165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319965559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3.2.1: Consequences of Misconduct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897651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understand the wide-reaching consequences of misconduct by an individual</a:t>
                      </a:r>
                      <a:endParaRPr lang="en-GB" u="none" strike="noStrike" baseline="0" noProof="0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378716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10 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0547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F3005D4-3E37-CCB7-7FDD-FDF48A6F4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257" y="1127307"/>
            <a:ext cx="4266578" cy="51946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088C9E-3102-E4D9-9B64-3CE4194BD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5984" y="1127308"/>
            <a:ext cx="5462175" cy="51946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BF3D91-DEF7-530F-7377-18C7CF7B4D24}"/>
              </a:ext>
            </a:extLst>
          </p:cNvPr>
          <p:cNvSpPr txBox="1"/>
          <p:nvPr/>
        </p:nvSpPr>
        <p:spPr>
          <a:xfrm>
            <a:off x="1245108" y="72719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3.2.1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2375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D8A75F-21FA-9A3B-3A02-30E46CEF0CE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Addressing Misconduct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B134D4-C70C-AFA7-A95B-34EF1A372FF4}"/>
              </a:ext>
            </a:extLst>
          </p:cNvPr>
          <p:cNvSpPr txBox="1"/>
          <p:nvPr/>
        </p:nvSpPr>
        <p:spPr>
          <a:xfrm>
            <a:off x="1596000" y="2305615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200"/>
              </a:spcBef>
              <a:spcAft>
                <a:spcPts val="1200"/>
              </a:spcAft>
            </a:pPr>
            <a:r>
              <a:rPr lang="en-US" sz="2000" b="1" spc="-40" dirty="0">
                <a:latin typeface="Verdana" panose="020B0604030504040204" pitchFamily="34" charset="0"/>
                <a:ea typeface="Verdana" panose="020B0604030504040204" pitchFamily="34" charset="0"/>
              </a:rPr>
              <a:t>Three-pronged UN strategy to address misconduct: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Prevention of misconduct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Enforcement of UN standards of conduct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Remedial action</a:t>
            </a:r>
          </a:p>
        </p:txBody>
      </p:sp>
    </p:spTree>
    <p:extLst>
      <p:ext uri="{BB962C8B-B14F-4D97-AF65-F5344CB8AC3E}">
        <p14:creationId xmlns:p14="http://schemas.microsoft.com/office/powerpoint/2010/main" val="2401450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FB2189-FD41-BCB0-D9E1-0F216A53BA7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8D68A2-095F-0395-29CE-9969574AFAC1}"/>
              </a:ext>
            </a:extLst>
          </p:cNvPr>
          <p:cNvSpPr txBox="1"/>
          <p:nvPr/>
        </p:nvSpPr>
        <p:spPr>
          <a:xfrm>
            <a:off x="1567245" y="1843950"/>
            <a:ext cx="9057509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5600" indent="-3429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latin typeface="Verdana"/>
                <a:ea typeface="Verdana"/>
              </a:rPr>
              <a:t>Report suspected misconduct to:</a:t>
            </a:r>
          </a:p>
          <a:p>
            <a:pPr marL="6286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Conduct and discipline team in field missions</a:t>
            </a:r>
          </a:p>
          <a:p>
            <a:pPr marL="6286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Office of Internal Oversight Service (OIOS)</a:t>
            </a:r>
          </a:p>
          <a:p>
            <a:pPr marL="6286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Uniformed personnel can report through their chain of command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spc="-10" dirty="0">
                <a:latin typeface="Verdana"/>
                <a:ea typeface="Verdana"/>
              </a:rPr>
              <a:t>2. Report in good faith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3. Provide as much information as possible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4. Cooperate with UN investigations</a:t>
            </a:r>
          </a:p>
        </p:txBody>
      </p:sp>
    </p:spTree>
    <p:extLst>
      <p:ext uri="{BB962C8B-B14F-4D97-AF65-F5344CB8AC3E}">
        <p14:creationId xmlns:p14="http://schemas.microsoft.com/office/powerpoint/2010/main" val="2658137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FB2189-FD41-BCB0-D9E1-0F216A53BA7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Reporting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8D68A2-095F-0395-29CE-9969574AFAC1}"/>
              </a:ext>
            </a:extLst>
          </p:cNvPr>
          <p:cNvSpPr txBox="1"/>
          <p:nvPr/>
        </p:nvSpPr>
        <p:spPr>
          <a:xfrm>
            <a:off x="1596000" y="2305615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61950" lvl="2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/>
                <a:ea typeface="Verdana"/>
              </a:rPr>
              <a:t>Helpline +1 917 423 5256</a:t>
            </a:r>
          </a:p>
          <a:p>
            <a:pPr marL="361950" lvl="2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latin typeface="Verdana" panose="020B0604030504040204" pitchFamily="34" charset="0"/>
                <a:ea typeface="Verdana" panose="020B0604030504040204" pitchFamily="34" charset="0"/>
              </a:rPr>
              <a:t>Online reporting form </a:t>
            </a:r>
          </a:p>
          <a:p>
            <a:pPr marL="819150" lvl="3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https://conduct.unmissions.org/report-now</a:t>
            </a:r>
            <a:r>
              <a:rPr lang="en-US" sz="2000" spc="-1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</a:t>
            </a:r>
          </a:p>
          <a:p>
            <a:pPr marL="361950" lvl="2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spc="-10" dirty="0">
                <a:solidFill>
                  <a:srgbClr val="FF0000"/>
                </a:solidFill>
                <a:latin typeface="Verdana"/>
                <a:ea typeface="Verdana"/>
              </a:rPr>
              <a:t>You do not need to ask your supervisor for approval to report</a:t>
            </a:r>
            <a:endParaRPr lang="en-US" sz="2000" spc="-1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76203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DCCC0F-9C2A-8C4E-1302-E1C31E89F9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7818"/>
              </p:ext>
            </p:extLst>
          </p:nvPr>
        </p:nvGraphicFramePr>
        <p:xfrm>
          <a:off x="1596000" y="1219200"/>
          <a:ext cx="90000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To explain to UN peacekeeping personnel the standards of conduct the UN requires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As a UN personnel member, you must uphold the highest standards of conduct, act as a role model and behave with integrity and respect.</a:t>
                      </a:r>
                    </a:p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Engaging in any form of misconduct, including sexual abuse or exploitation of the local communities where you are deployed, is prohibited.</a:t>
                      </a:r>
                    </a:p>
                    <a:p>
                      <a:pPr marL="0" indent="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GB" sz="200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4912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860F21-1444-7BB6-0AA8-736FB196A61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Protection from Retaliation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633128-FE68-647D-C9BD-9FC3665B9E15}"/>
              </a:ext>
            </a:extLst>
          </p:cNvPr>
          <p:cNvSpPr txBox="1"/>
          <p:nvPr/>
        </p:nvSpPr>
        <p:spPr>
          <a:xfrm>
            <a:off x="1596000" y="1997839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54965" marR="508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b="1" dirty="0">
                <a:latin typeface="Verdana"/>
                <a:ea typeface="Verdana"/>
                <a:cs typeface="Century Gothic"/>
              </a:rPr>
              <a:t>Retaliation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is</a:t>
            </a:r>
            <a:r>
              <a:rPr lang="en-US" sz="2000" b="1" spc="-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direct</a:t>
            </a:r>
            <a:r>
              <a:rPr lang="en-US" sz="2000" spc="-2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or</a:t>
            </a:r>
            <a:r>
              <a:rPr lang="en-US" sz="2000" spc="-10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indirect</a:t>
            </a:r>
            <a:r>
              <a:rPr lang="en-US" sz="2000" spc="-4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spc="-10" dirty="0">
                <a:latin typeface="Verdana"/>
                <a:ea typeface="Verdana"/>
                <a:cs typeface="Century Gothic"/>
              </a:rPr>
              <a:t>detrimental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action</a:t>
            </a:r>
            <a:r>
              <a:rPr lang="en-US" sz="2000" spc="-50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against</a:t>
            </a:r>
            <a:r>
              <a:rPr lang="en-US" sz="2000" spc="-5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a</a:t>
            </a:r>
            <a:r>
              <a:rPr lang="en-US" sz="2000" spc="-20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person</a:t>
            </a:r>
            <a:r>
              <a:rPr lang="en-US" sz="2000" spc="10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who</a:t>
            </a:r>
            <a:r>
              <a:rPr lang="en-US" sz="2000" spc="-1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reports</a:t>
            </a:r>
            <a:r>
              <a:rPr lang="en-US" sz="2000" spc="2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spc="-10" dirty="0">
                <a:latin typeface="Verdana"/>
                <a:ea typeface="Verdana"/>
                <a:cs typeface="Century Gothic"/>
              </a:rPr>
              <a:t>misconduct</a:t>
            </a:r>
          </a:p>
          <a:p>
            <a:pPr marL="354965" marR="508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/>
                <a:ea typeface="Verdana"/>
                <a:cs typeface="Century Gothic"/>
              </a:rPr>
              <a:t>It may be taken or only recommended or threatened </a:t>
            </a:r>
          </a:p>
          <a:p>
            <a:pPr marL="354965" indent="-342265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>
                <a:latin typeface="Verdana"/>
                <a:ea typeface="Verdana"/>
                <a:cs typeface="Century Gothic"/>
              </a:rPr>
              <a:t>You are protected from retaliation when you report misconduct or cooperate in an investigation</a:t>
            </a:r>
          </a:p>
          <a:p>
            <a:pPr marL="354965" indent="-342265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>
                <a:latin typeface="Verdana"/>
                <a:ea typeface="Verdana"/>
                <a:cs typeface="Century Gothic"/>
              </a:rPr>
              <a:t>Retaliation</a:t>
            </a:r>
            <a:r>
              <a:rPr lang="en-US" sz="2000" spc="-4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can</a:t>
            </a:r>
            <a:r>
              <a:rPr lang="en-US" sz="2000" spc="-20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be </a:t>
            </a:r>
            <a:r>
              <a:rPr lang="en-US" sz="2000" spc="-10" dirty="0">
                <a:latin typeface="Verdana"/>
                <a:ea typeface="Verdana"/>
                <a:cs typeface="Century Gothic"/>
              </a:rPr>
              <a:t>reported to OIOS, CDT or the Ethics Office 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594779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DB8974-753E-E6D9-E21E-5BD574136977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Leadership Responsibilities and Accountability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C81822-B2CE-6096-A97E-863D68AD158F}"/>
              </a:ext>
            </a:extLst>
          </p:cNvPr>
          <p:cNvSpPr txBox="1"/>
          <p:nvPr/>
        </p:nvSpPr>
        <p:spPr>
          <a:xfrm>
            <a:off x="1598645" y="1438354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600"/>
              </a:spcBef>
              <a:spcAft>
                <a:spcPts val="600"/>
              </a:spcAft>
              <a:tabLst>
                <a:tab pos="354965" algn="l"/>
              </a:tabLst>
            </a:pPr>
            <a:r>
              <a:rPr 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Managers and commanding officers must:</a:t>
            </a:r>
            <a:endParaRPr lang="en-US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dirty="0">
                <a:latin typeface="Verdana"/>
                <a:ea typeface="Verdana"/>
                <a:cs typeface="Century Gothic"/>
              </a:rPr>
              <a:t>Promote, establish and maintain</a:t>
            </a:r>
            <a:r>
              <a:rPr lang="en-US" sz="2000" spc="-55" dirty="0">
                <a:latin typeface="Verdana"/>
                <a:ea typeface="Verdana"/>
                <a:cs typeface="Century Gothic"/>
              </a:rPr>
              <a:t> the highest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standards</a:t>
            </a:r>
            <a:r>
              <a:rPr lang="en-US" sz="2000" spc="-15" dirty="0">
                <a:latin typeface="Verdana"/>
                <a:ea typeface="Verdana"/>
                <a:cs typeface="Century Gothic"/>
              </a:rPr>
              <a:t> </a:t>
            </a:r>
            <a:r>
              <a:rPr lang="en-US" sz="2000" dirty="0">
                <a:latin typeface="Verdana"/>
                <a:ea typeface="Verdana"/>
                <a:cs typeface="Century Gothic"/>
              </a:rPr>
              <a:t>of</a:t>
            </a:r>
            <a:r>
              <a:rPr lang="en-US" sz="2000" spc="-10" dirty="0">
                <a:latin typeface="Verdana"/>
                <a:ea typeface="Verdana"/>
                <a:cs typeface="Century Gothic"/>
              </a:rPr>
              <a:t> conduct</a:t>
            </a:r>
            <a:endParaRPr lang="en-US" sz="2000" dirty="0">
              <a:latin typeface="Verdana"/>
              <a:ea typeface="Verdana"/>
              <a:cs typeface="Century Gothic"/>
            </a:endParaRP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/>
                <a:ea typeface="Verdana"/>
                <a:cs typeface="Century Gothic"/>
              </a:rPr>
              <a:t>Managing risks of misconduct may include: 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en-US" sz="2000" spc="-1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P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reventative measures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Awareness raising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en-US" sz="2000" dirty="0">
                <a:latin typeface="Verdana"/>
                <a:ea typeface="Verdana"/>
                <a:cs typeface="Century Gothic"/>
              </a:rPr>
              <a:t> Training and mentoring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542925" algn="l"/>
              </a:tabLs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Century Gothic"/>
              </a:rPr>
              <a:t> Risk assessment visits</a:t>
            </a:r>
            <a:endParaRPr lang="en-US" sz="2000" spc="-1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/>
                <a:ea typeface="Verdana"/>
                <a:cs typeface="Century Gothic"/>
              </a:rPr>
              <a:t>Report all misconduct to CDT or OIOS</a:t>
            </a:r>
          </a:p>
          <a:p>
            <a:pPr marL="354965" indent="-34226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sz="2000" spc="-10" dirty="0">
                <a:latin typeface="Verdana"/>
                <a:ea typeface="Verdana"/>
                <a:cs typeface="Century Gothic"/>
              </a:rPr>
              <a:t>Report retaliation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88556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CD1EC-8B7B-E843-7D82-ACB71FD5755A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643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/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Poster 1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098" name="Picture 2" descr="International Day of UN Peacekeepers, 29 May 2009">
            <a:extLst>
              <a:ext uri="{FF2B5EF4-FFF2-40B4-BE49-F238E27FC236}">
                <a16:creationId xmlns:a16="http://schemas.microsoft.com/office/drawing/2014/main" id="{23514EF2-E26C-7752-162C-A6BFCDDB0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57" y="1779903"/>
            <a:ext cx="3320143" cy="459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nternational Day of UN Peacekeepers 29 May">
            <a:extLst>
              <a:ext uri="{FF2B5EF4-FFF2-40B4-BE49-F238E27FC236}">
                <a16:creationId xmlns:a16="http://schemas.microsoft.com/office/drawing/2014/main" id="{B982A795-0697-54AB-FF62-B0B993228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804" y="1779903"/>
            <a:ext cx="3088193" cy="457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956BA8-BA0E-240C-9E90-FE90077A2D52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3.2.2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37270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/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Poster 2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122" name="Picture 2" descr="International Day of United Nations Peacekeepers, 29 May">
            <a:extLst>
              <a:ext uri="{FF2B5EF4-FFF2-40B4-BE49-F238E27FC236}">
                <a16:creationId xmlns:a16="http://schemas.microsoft.com/office/drawing/2014/main" id="{57504B19-42F6-97A4-5A93-E7C7D1BD1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389" y="1861666"/>
            <a:ext cx="6973221" cy="435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FE32A5-5111-1254-7036-D88AC3A2F546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3.2.2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65180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/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Poster 3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146" name="Picture 2" descr="International Day of United Nations Peacekeepers, 29 May">
            <a:extLst>
              <a:ext uri="{FF2B5EF4-FFF2-40B4-BE49-F238E27FC236}">
                <a16:creationId xmlns:a16="http://schemas.microsoft.com/office/drawing/2014/main" id="{59080F71-1152-A463-4F3D-D97FFDF26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156" y="1704252"/>
            <a:ext cx="3622767" cy="45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United Nations Peacekeepers - Infographic Studio">
            <a:extLst>
              <a:ext uri="{FF2B5EF4-FFF2-40B4-BE49-F238E27FC236}">
                <a16:creationId xmlns:a16="http://schemas.microsoft.com/office/drawing/2014/main" id="{B6B404A9-6EEC-2414-DAF6-DBD822ECD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857" y="1704252"/>
            <a:ext cx="3622767" cy="45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1ACED9-F961-0D05-861F-BD007DAD854D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3.2.2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39688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4987C9-FE5B-8516-DCB2-CE8485CCC794}"/>
              </a:ext>
            </a:extLst>
          </p:cNvPr>
          <p:cNvSpPr txBox="1"/>
          <p:nvPr/>
        </p:nvSpPr>
        <p:spPr>
          <a:xfrm>
            <a:off x="838200" y="34290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Poster 4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170" name="Picture 2" descr="International Day of United Nations Peacekeepers, 29 May 2012">
            <a:extLst>
              <a:ext uri="{FF2B5EF4-FFF2-40B4-BE49-F238E27FC236}">
                <a16:creationId xmlns:a16="http://schemas.microsoft.com/office/drawing/2014/main" id="{DA3EF6AA-F9EC-4223-F220-C5778E9C1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21" y="1788606"/>
            <a:ext cx="3056429" cy="458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CE0E91-B9BE-3EF6-5812-6587E51696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552" y="1788606"/>
            <a:ext cx="3214060" cy="45903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A37D7E-74D1-A3AA-A142-73B584D3F486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3.2.2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77400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2DCCC0F-9C2A-8C4E-1302-E1C31E89F9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722041"/>
              </p:ext>
            </p:extLst>
          </p:nvPr>
        </p:nvGraphicFramePr>
        <p:xfrm>
          <a:off x="1596000" y="2118360"/>
          <a:ext cx="900000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Understand the UN standards of conduct and your obligations as a peacekeeper.</a:t>
                      </a:r>
                    </a:p>
                    <a:p>
                      <a:pPr marL="457200" indent="-4572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Know the harm and consequences of misconduct to the UN, Member States and individual peacekeepers.</a:t>
                      </a:r>
                    </a:p>
                    <a:p>
                      <a:pPr marL="457200" indent="-4572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Know your role in preventing and addressing misconduct. 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F1672B-7837-1BB4-059D-7EBC0CDF3DA7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Standards of 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E18D57-F0EF-3D21-82B7-3E39D2F8F164}"/>
              </a:ext>
            </a:extLst>
          </p:cNvPr>
          <p:cNvSpPr txBox="1"/>
          <p:nvPr/>
        </p:nvSpPr>
        <p:spPr>
          <a:xfrm>
            <a:off x="1596000" y="1690062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The </a:t>
            </a:r>
            <a:r>
              <a:rPr lang="en-GB" sz="2000" b="1" dirty="0">
                <a:latin typeface="Verdana"/>
                <a:ea typeface="Verdana"/>
              </a:rPr>
              <a:t>UN Charter </a:t>
            </a:r>
            <a:r>
              <a:rPr lang="en-GB" sz="2000" dirty="0">
                <a:latin typeface="Verdana"/>
                <a:ea typeface="Verdana"/>
              </a:rPr>
              <a:t>emphasises that when the UN hires staff and sets its rules for employment, its key focus is ensuring the highest standards of </a:t>
            </a:r>
            <a:r>
              <a:rPr lang="en-GB" sz="2000" b="1" dirty="0">
                <a:latin typeface="Verdana"/>
                <a:ea typeface="Verdana"/>
              </a:rPr>
              <a:t>efficiency, competency and integrity.</a:t>
            </a:r>
            <a:endParaRPr lang="en-GB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UN standards of conduct respect these principles: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Zero-tolerance on all forms of misconduct including sexual exploitation and abuse and sexual harassment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Accountability for misconduct including by those in command or authority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Applicable to all UN personnel</a:t>
            </a:r>
          </a:p>
        </p:txBody>
      </p:sp>
    </p:spTree>
    <p:extLst>
      <p:ext uri="{BB962C8B-B14F-4D97-AF65-F5344CB8AC3E}">
        <p14:creationId xmlns:p14="http://schemas.microsoft.com/office/powerpoint/2010/main" val="77433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1B934D-BDC8-C9D9-D592-495CEAF01D8A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Why Peacekeepers Must Respect the UN Standards of 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810133-9946-2DCE-FCA1-763C30A89AA5}"/>
              </a:ext>
            </a:extLst>
          </p:cNvPr>
          <p:cNvSpPr txBox="1"/>
          <p:nvPr/>
        </p:nvSpPr>
        <p:spPr>
          <a:xfrm>
            <a:off x="1596000" y="2151727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spc="-10" dirty="0">
                <a:latin typeface="Verdana"/>
                <a:ea typeface="Verdana"/>
                <a:cs typeface="+mn-lt"/>
              </a:rPr>
              <a:t>Because peacekeepers:</a:t>
            </a:r>
            <a:endParaRPr lang="en-US" sz="2000" b="1" spc="-10" dirty="0">
              <a:latin typeface="Verdana"/>
              <a:ea typeface="Verdana"/>
              <a:cs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b="1" spc="-10" dirty="0">
                <a:latin typeface="Verdana"/>
                <a:ea typeface="Verdana"/>
                <a:cs typeface="+mn-lt"/>
              </a:rPr>
              <a:t>Serve and protect </a:t>
            </a:r>
            <a:r>
              <a:rPr lang="en-GB" sz="2000" spc="-10" dirty="0">
                <a:latin typeface="Verdana"/>
                <a:ea typeface="Verdana"/>
                <a:cs typeface="+mn-lt"/>
              </a:rPr>
              <a:t>the local population</a:t>
            </a:r>
            <a:endParaRPr lang="en-US" sz="2000" spc="-10" dirty="0">
              <a:latin typeface="Verdana"/>
              <a:ea typeface="Verdana"/>
              <a:cs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b="1" spc="-10" dirty="0">
                <a:latin typeface="Verdana"/>
                <a:ea typeface="Verdana"/>
                <a:cs typeface="+mn-lt"/>
              </a:rPr>
              <a:t>Represent their country</a:t>
            </a:r>
            <a:r>
              <a:rPr lang="en-GB" sz="2000" spc="-10" dirty="0">
                <a:latin typeface="Verdana"/>
                <a:ea typeface="Verdana"/>
                <a:cs typeface="+mn-lt"/>
              </a:rPr>
              <a:t> under the UN flag</a:t>
            </a:r>
            <a:endParaRPr lang="en-US" sz="2000" spc="-10" dirty="0">
              <a:latin typeface="Verdana"/>
              <a:ea typeface="Verdana"/>
              <a:cs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b="1" spc="-10" dirty="0">
                <a:latin typeface="Verdana"/>
                <a:ea typeface="Verdana"/>
                <a:cs typeface="+mn-lt"/>
              </a:rPr>
              <a:t>Serve with pride</a:t>
            </a:r>
            <a:endParaRPr lang="en-US" sz="2000" spc="-10" dirty="0">
              <a:latin typeface="Verdana"/>
              <a:ea typeface="Verdana"/>
            </a:endParaRPr>
          </a:p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b="1" spc="-10" dirty="0">
                <a:latin typeface="Verdana"/>
                <a:ea typeface="Verdana"/>
                <a:cs typeface="+mn-lt"/>
              </a:rPr>
              <a:t>Must avoid misconduct</a:t>
            </a:r>
            <a:r>
              <a:rPr lang="en-GB" sz="2000" spc="-10" dirty="0">
                <a:latin typeface="Verdana"/>
                <a:ea typeface="Verdana"/>
                <a:cs typeface="+mn-lt"/>
              </a:rPr>
              <a:t>, which includes sexual relations with any people in the local community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23068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39FD10-25E1-E74D-E08F-1807B662FF9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is Misconduct?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C62EC8-5A96-D82C-4162-346F709D400B}"/>
              </a:ext>
            </a:extLst>
          </p:cNvPr>
          <p:cNvSpPr txBox="1"/>
          <p:nvPr/>
        </p:nvSpPr>
        <p:spPr>
          <a:xfrm>
            <a:off x="1596000" y="1500497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You commit misconduct when you violate any UN standards of conduct.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000" dirty="0">
                <a:latin typeface="Verdana"/>
                <a:ea typeface="Verdana"/>
                <a:cs typeface="Arial"/>
              </a:rPr>
              <a:t>Misconduct could be established when: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GB" altLang="en-US" sz="2000" dirty="0">
                <a:latin typeface="Verdana"/>
                <a:ea typeface="Verdana"/>
                <a:cs typeface="Arial"/>
              </a:rPr>
              <a:t>An individual </a:t>
            </a:r>
            <a:r>
              <a:rPr lang="en-GB" altLang="en-US" sz="2000" b="1" dirty="0">
                <a:latin typeface="Verdana"/>
                <a:ea typeface="Verdana"/>
                <a:cs typeface="Arial"/>
              </a:rPr>
              <a:t>fails to </a:t>
            </a:r>
            <a:r>
              <a:rPr lang="en-US" sz="2000" b="1" dirty="0">
                <a:latin typeface="Verdana"/>
                <a:ea typeface="Verdana"/>
              </a:rPr>
              <a:t>comply with </a:t>
            </a:r>
            <a:r>
              <a:rPr lang="en-US" sz="2000" dirty="0">
                <a:latin typeface="Verdana"/>
                <a:ea typeface="Verdana"/>
              </a:rPr>
              <a:t>his or her </a:t>
            </a:r>
            <a:r>
              <a:rPr lang="en-US" sz="2000" b="1" dirty="0">
                <a:latin typeface="Verdana"/>
                <a:ea typeface="Verdana"/>
              </a:rPr>
              <a:t>obligations </a:t>
            </a:r>
            <a:r>
              <a:rPr lang="en-US" sz="2000" dirty="0">
                <a:latin typeface="Verdana"/>
                <a:ea typeface="Verdana"/>
              </a:rPr>
              <a:t>or the </a:t>
            </a:r>
            <a:r>
              <a:rPr lang="en-US" sz="2000" b="1" dirty="0">
                <a:latin typeface="Verdana"/>
                <a:ea typeface="Verdana"/>
              </a:rPr>
              <a:t>established rules </a:t>
            </a:r>
            <a:r>
              <a:rPr lang="en-US" sz="2000" dirty="0">
                <a:latin typeface="Verdana"/>
                <a:ea typeface="Verdana"/>
              </a:rPr>
              <a:t>of the UN</a:t>
            </a:r>
            <a:endParaRPr lang="en-US" dirty="0">
              <a:latin typeface="Century Gothic" panose="020F0302020204030204"/>
              <a:ea typeface="Verdana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GB" sz="2000" dirty="0">
                <a:latin typeface="Verdana"/>
                <a:ea typeface="Verdana"/>
              </a:rPr>
              <a:t>An individual </a:t>
            </a:r>
            <a:r>
              <a:rPr lang="en-GB" sz="2000" b="1" dirty="0">
                <a:latin typeface="Verdana"/>
                <a:ea typeface="Verdana"/>
              </a:rPr>
              <a:t>fails to </a:t>
            </a:r>
            <a:r>
              <a:rPr lang="en-US" sz="2000" b="1" dirty="0">
                <a:latin typeface="Verdana"/>
                <a:ea typeface="Verdana"/>
              </a:rPr>
              <a:t>observe </a:t>
            </a:r>
            <a:r>
              <a:rPr lang="en-US" sz="2000" dirty="0">
                <a:latin typeface="Verdana"/>
                <a:ea typeface="Verdana"/>
              </a:rPr>
              <a:t>the </a:t>
            </a:r>
            <a:r>
              <a:rPr lang="en-US" sz="2000" b="1" dirty="0">
                <a:latin typeface="Verdana"/>
                <a:ea typeface="Verdana"/>
              </a:rPr>
              <a:t>standards of conduct </a:t>
            </a:r>
            <a:r>
              <a:rPr lang="en-US" sz="2000" dirty="0">
                <a:latin typeface="Verdana"/>
                <a:ea typeface="Verdana"/>
              </a:rPr>
              <a:t>expected of the individual and the obligation to </a:t>
            </a:r>
            <a:r>
              <a:rPr lang="en-US" sz="2000" b="1" dirty="0">
                <a:latin typeface="Verdana"/>
                <a:ea typeface="Verdana"/>
              </a:rPr>
              <a:t>obey local laws</a:t>
            </a:r>
            <a:endParaRPr lang="en-US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en-US" sz="2000" dirty="0">
              <a:latin typeface="Verdana"/>
              <a:ea typeface="Verdana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000" dirty="0">
                <a:latin typeface="Verdana"/>
                <a:ea typeface="Verdana"/>
                <a:cs typeface="Arial"/>
              </a:rPr>
              <a:t>Uniformed personnel may also be required to follow mission-specific directives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80849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4827A-4978-2CF8-20ED-7EAE86948F7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Examples of Misconduct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FA17D9-9D7F-7942-6E2B-37312D8C6D34}"/>
              </a:ext>
            </a:extLst>
          </p:cNvPr>
          <p:cNvSpPr txBox="1"/>
          <p:nvPr/>
        </p:nvSpPr>
        <p:spPr>
          <a:xfrm>
            <a:off x="1315583" y="1391150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Harassment, including sexual harassment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Traffic-related violations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Prohibited conduct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Procurement violations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Unlawful </a:t>
            </a: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acts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/>
              <a:ea typeface="Verdana"/>
              <a:cs typeface="Verdana" panose="020B0604030504040204" pitchFamily="34" charset="0"/>
            </a:endParaRP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Breaking other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 regulations, rules and </a:t>
            </a: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administrative instructions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/>
              <a:ea typeface="Verdana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Obstruction of accountability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Misuse of office/position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/>
              <a:ea typeface="Verdana"/>
              <a:cs typeface="Verdana" panose="020B0604030504040204" pitchFamily="34" charset="0"/>
            </a:endParaRPr>
          </a:p>
          <a:p>
            <a:pPr marL="342900" indent="-342900" algn="l" rtl="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Fraud and </a:t>
            </a: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theft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/>
              <a:ea typeface="Verdana"/>
              <a:cs typeface="Verdana" panose="020B0604030504040204" pitchFamily="34" charset="0"/>
            </a:endParaRPr>
          </a:p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Ignoring financial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 and legal </a:t>
            </a: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obligations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  <a:cs typeface="Verdana" panose="020B0604030504040204" pitchFamily="34" charset="0"/>
              </a:rPr>
              <a:t> </a:t>
            </a:r>
            <a:endParaRPr lang="en-US" sz="2000" b="0" i="0" dirty="0">
              <a:solidFill>
                <a:srgbClr val="002060"/>
              </a:solidFill>
              <a:effectLst/>
              <a:highlight>
                <a:srgbClr val="FFFFFF"/>
              </a:highlight>
              <a:latin typeface="Verdana"/>
              <a:ea typeface="Verdana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369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4827A-4978-2CF8-20ED-7EAE86948F76}"/>
              </a:ext>
            </a:extLst>
          </p:cNvPr>
          <p:cNvSpPr txBox="1"/>
          <p:nvPr/>
        </p:nvSpPr>
        <p:spPr>
          <a:xfrm>
            <a:off x="1245108" y="76673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Misconduct Data: Allegations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A076792-FAC0-A68D-5513-1DD85FAB54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7347078"/>
              </p:ext>
            </p:extLst>
          </p:nvPr>
        </p:nvGraphicFramePr>
        <p:xfrm>
          <a:off x="605999" y="1385302"/>
          <a:ext cx="10980000" cy="460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71BDEA8-2803-814A-9633-BAEA9B9CD0D9}"/>
              </a:ext>
            </a:extLst>
          </p:cNvPr>
          <p:cNvSpPr txBox="1"/>
          <p:nvPr/>
        </p:nvSpPr>
        <p:spPr>
          <a:xfrm>
            <a:off x="9729927" y="5992427"/>
            <a:ext cx="173316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latin typeface="Verdana" panose="020B0604030504040204" pitchFamily="34" charset="0"/>
                <a:ea typeface="Verdana" panose="020B0604030504040204" pitchFamily="34" charset="0"/>
              </a:rPr>
              <a:t>*As of December 2024</a:t>
            </a:r>
          </a:p>
        </p:txBody>
      </p:sp>
    </p:spTree>
    <p:extLst>
      <p:ext uri="{BB962C8B-B14F-4D97-AF65-F5344CB8AC3E}">
        <p14:creationId xmlns:p14="http://schemas.microsoft.com/office/powerpoint/2010/main" val="3513715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A04916-0D84-397B-2FA3-FDE5A6522A47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Privileges and Immunities of Peacekeeping Personnel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C570FA-744A-1C76-AA0E-B56E54A0278D}"/>
              </a:ext>
            </a:extLst>
          </p:cNvPr>
          <p:cNvSpPr txBox="1"/>
          <p:nvPr/>
        </p:nvSpPr>
        <p:spPr>
          <a:xfrm>
            <a:off x="1596000" y="1997839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  <a:cs typeface="Arial"/>
              </a:rPr>
              <a:t>Immunity protects from criminal prosecution by host countries.</a:t>
            </a:r>
            <a:endParaRPr lang="en-GB" altLang="ja-JP" sz="2000" dirty="0"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ja-JP" sz="2000" dirty="0">
                <a:latin typeface="Verdana"/>
                <a:ea typeface="Verdana"/>
                <a:cs typeface="Arial"/>
              </a:rPr>
              <a:t>Members of military and police contingents are immune from prosecution in the host country; however, action will be taken by their countries.</a:t>
            </a:r>
            <a:endParaRPr lang="en-GB" sz="2000" dirty="0">
              <a:latin typeface="Verdana"/>
              <a:ea typeface="Verdana"/>
            </a:endParaRPr>
          </a:p>
          <a:p>
            <a:pPr marL="355600" indent="-342900">
              <a:spcBef>
                <a:spcPts val="600"/>
              </a:spcBef>
              <a:spcAft>
                <a:spcPts val="600"/>
              </a:spcAft>
              <a:buFont typeface="Arial,Sans-Serif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UN staff members and experts on mission have functional immunity which means that immunity is </a:t>
            </a:r>
            <a:r>
              <a:rPr lang="en-US" sz="2000" b="1" dirty="0">
                <a:latin typeface="Verdana"/>
                <a:ea typeface="Verdana"/>
                <a:cs typeface="Arial"/>
              </a:rPr>
              <a:t>only </a:t>
            </a:r>
            <a:r>
              <a:rPr lang="en-US" sz="2000" dirty="0">
                <a:latin typeface="Verdana"/>
                <a:ea typeface="Verdana"/>
                <a:cs typeface="Arial"/>
              </a:rPr>
              <a:t>related to  performing their official functions. </a:t>
            </a:r>
            <a:r>
              <a:rPr lang="en-GB" sz="2000" dirty="0">
                <a:latin typeface="Verdana"/>
                <a:ea typeface="Verdana"/>
                <a:cs typeface="Arial"/>
              </a:rPr>
              <a:t>Even where immunity applies, it can be lifted by the Secretary-General.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186584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2</Numb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6BCD6C-BD88-48FF-A233-1D2A251CA4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2286246c-fc21-4ee8-a407-068ba74e6317"/>
    <ds:schemaRef ds:uri="28943420-3cce-465e-a204-04bce5f1b343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3795</TotalTime>
  <Words>957</Words>
  <Application>Microsoft Office PowerPoint</Application>
  <PresentationFormat>Widescreen</PresentationFormat>
  <Paragraphs>136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Arial,Sans-Serif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283</cp:revision>
  <dcterms:created xsi:type="dcterms:W3CDTF">2023-10-04T18:52:03Z</dcterms:created>
  <dcterms:modified xsi:type="dcterms:W3CDTF">2025-07-03T19:29:46Z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39600</vt:r8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xd_Signature">
    <vt:lpwstr/>
  </property>
</Properties>
</file>